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41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8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39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98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75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80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73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78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95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063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41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6A8DE-DE22-491F-BFED-F06173A82B2B}" type="datetimeFigureOut">
              <a:rPr lang="es-MX" smtClean="0"/>
              <a:t>10/09/2018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2649-8A4A-4BA1-A188-E1D44A8A63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85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22" y="27918"/>
            <a:ext cx="9097882" cy="6830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192" y="144016"/>
            <a:ext cx="9148671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2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36512" y="122812"/>
            <a:ext cx="9180511" cy="654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84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4972"/>
            <a:ext cx="9144000" cy="648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1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4614" y="216024"/>
            <a:ext cx="9075004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0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8</cp:revision>
  <dcterms:created xsi:type="dcterms:W3CDTF">2018-09-10T14:39:20Z</dcterms:created>
  <dcterms:modified xsi:type="dcterms:W3CDTF">2018-09-10T15:20:15Z</dcterms:modified>
</cp:coreProperties>
</file>