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sldIdLst>
    <p:sldId id="256" r:id="rId2"/>
    <p:sldId id="609" r:id="rId3"/>
    <p:sldId id="610" r:id="rId4"/>
    <p:sldId id="611" r:id="rId5"/>
    <p:sldId id="612" r:id="rId6"/>
    <p:sldId id="613" r:id="rId7"/>
    <p:sldId id="614" r:id="rId8"/>
    <p:sldId id="615" r:id="rId9"/>
    <p:sldId id="616" r:id="rId10"/>
    <p:sldId id="617" r:id="rId11"/>
    <p:sldId id="618" r:id="rId12"/>
    <p:sldId id="619" r:id="rId13"/>
    <p:sldId id="620" r:id="rId14"/>
    <p:sldId id="621" r:id="rId15"/>
    <p:sldId id="622" r:id="rId16"/>
    <p:sldId id="623" r:id="rId17"/>
  </p:sldIdLst>
  <p:sldSz cx="9144000" cy="6858000" type="screen4x3"/>
  <p:notesSz cx="6858000" cy="9144000"/>
  <p:defaultTextStyle>
    <a:defPPr>
      <a:defRPr lang="es-ES"/>
    </a:defPPr>
    <a:lvl1pPr algn="l" rtl="0" fontAlgn="base">
      <a:spcBef>
        <a:spcPct val="0"/>
      </a:spcBef>
      <a:spcAft>
        <a:spcPct val="0"/>
      </a:spcAft>
      <a:defRPr sz="2700" u="sng" kern="1200">
        <a:solidFill>
          <a:schemeClr val="tx1"/>
        </a:solidFill>
        <a:latin typeface="Arial" charset="0"/>
        <a:ea typeface="+mn-ea"/>
        <a:cs typeface="+mn-cs"/>
      </a:defRPr>
    </a:lvl1pPr>
    <a:lvl2pPr marL="457200" algn="l" rtl="0" fontAlgn="base">
      <a:spcBef>
        <a:spcPct val="0"/>
      </a:spcBef>
      <a:spcAft>
        <a:spcPct val="0"/>
      </a:spcAft>
      <a:defRPr sz="2700" u="sng" kern="1200">
        <a:solidFill>
          <a:schemeClr val="tx1"/>
        </a:solidFill>
        <a:latin typeface="Arial" charset="0"/>
        <a:ea typeface="+mn-ea"/>
        <a:cs typeface="+mn-cs"/>
      </a:defRPr>
    </a:lvl2pPr>
    <a:lvl3pPr marL="914400" algn="l" rtl="0" fontAlgn="base">
      <a:spcBef>
        <a:spcPct val="0"/>
      </a:spcBef>
      <a:spcAft>
        <a:spcPct val="0"/>
      </a:spcAft>
      <a:defRPr sz="2700" u="sng" kern="1200">
        <a:solidFill>
          <a:schemeClr val="tx1"/>
        </a:solidFill>
        <a:latin typeface="Arial" charset="0"/>
        <a:ea typeface="+mn-ea"/>
        <a:cs typeface="+mn-cs"/>
      </a:defRPr>
    </a:lvl3pPr>
    <a:lvl4pPr marL="1371600" algn="l" rtl="0" fontAlgn="base">
      <a:spcBef>
        <a:spcPct val="0"/>
      </a:spcBef>
      <a:spcAft>
        <a:spcPct val="0"/>
      </a:spcAft>
      <a:defRPr sz="2700" u="sng" kern="1200">
        <a:solidFill>
          <a:schemeClr val="tx1"/>
        </a:solidFill>
        <a:latin typeface="Arial" charset="0"/>
        <a:ea typeface="+mn-ea"/>
        <a:cs typeface="+mn-cs"/>
      </a:defRPr>
    </a:lvl4pPr>
    <a:lvl5pPr marL="1828800" algn="l" rtl="0" fontAlgn="base">
      <a:spcBef>
        <a:spcPct val="0"/>
      </a:spcBef>
      <a:spcAft>
        <a:spcPct val="0"/>
      </a:spcAft>
      <a:defRPr sz="2700" u="sng" kern="1200">
        <a:solidFill>
          <a:schemeClr val="tx1"/>
        </a:solidFill>
        <a:latin typeface="Arial" charset="0"/>
        <a:ea typeface="+mn-ea"/>
        <a:cs typeface="+mn-cs"/>
      </a:defRPr>
    </a:lvl5pPr>
    <a:lvl6pPr marL="2286000" algn="l" defTabSz="914400" rtl="0" eaLnBrk="1" latinLnBrk="0" hangingPunct="1">
      <a:defRPr sz="2700" u="sng" kern="1200">
        <a:solidFill>
          <a:schemeClr val="tx1"/>
        </a:solidFill>
        <a:latin typeface="Arial" charset="0"/>
        <a:ea typeface="+mn-ea"/>
        <a:cs typeface="+mn-cs"/>
      </a:defRPr>
    </a:lvl6pPr>
    <a:lvl7pPr marL="2743200" algn="l" defTabSz="914400" rtl="0" eaLnBrk="1" latinLnBrk="0" hangingPunct="1">
      <a:defRPr sz="2700" u="sng" kern="1200">
        <a:solidFill>
          <a:schemeClr val="tx1"/>
        </a:solidFill>
        <a:latin typeface="Arial" charset="0"/>
        <a:ea typeface="+mn-ea"/>
        <a:cs typeface="+mn-cs"/>
      </a:defRPr>
    </a:lvl7pPr>
    <a:lvl8pPr marL="3200400" algn="l" defTabSz="914400" rtl="0" eaLnBrk="1" latinLnBrk="0" hangingPunct="1">
      <a:defRPr sz="2700" u="sng" kern="1200">
        <a:solidFill>
          <a:schemeClr val="tx1"/>
        </a:solidFill>
        <a:latin typeface="Arial" charset="0"/>
        <a:ea typeface="+mn-ea"/>
        <a:cs typeface="+mn-cs"/>
      </a:defRPr>
    </a:lvl8pPr>
    <a:lvl9pPr marL="3657600" algn="l" defTabSz="914400" rtl="0" eaLnBrk="1" latinLnBrk="0" hangingPunct="1">
      <a:defRPr sz="2700" u="sng"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F00"/>
    <a:srgbClr val="FFFFCC"/>
    <a:srgbClr val="000066"/>
    <a:srgbClr val="000099"/>
    <a:srgbClr val="FFFF66"/>
    <a:srgbClr val="FF00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134" autoAdjust="0"/>
    <p:restoredTop sz="99513" autoAdjust="0"/>
  </p:normalViewPr>
  <p:slideViewPr>
    <p:cSldViewPr>
      <p:cViewPr>
        <p:scale>
          <a:sx n="100" d="100"/>
          <a:sy n="100" d="100"/>
        </p:scale>
        <p:origin x="-282" y="9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180136" cy="180136"/>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4" name="3 Triángulo isósceles"/>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7 Título"/>
          <p:cNvSpPr>
            <a:spLocks noGrp="1"/>
          </p:cNvSpPr>
          <p:nvPr>
            <p:ph type="ctrTitle"/>
          </p:nvPr>
        </p:nvSpPr>
        <p:spPr>
          <a:xfrm>
            <a:off x="540544" y="776288"/>
            <a:ext cx="8062912" cy="1470025"/>
          </a:xfrm>
        </p:spPr>
        <p:txBody>
          <a:bodyPr anchor="b"/>
          <a:lstStyle>
            <a:lvl1pPr algn="r">
              <a:defRPr sz="4400"/>
            </a:lvl1pPr>
          </a:lstStyle>
          <a:p>
            <a:r>
              <a:rPr lang="es-ES" smtClean="0"/>
              <a:t>Haga clic para modificar el estilo de título del patrón</a:t>
            </a:r>
            <a:endParaRPr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5" name="27 Marcador de fecha"/>
          <p:cNvSpPr>
            <a:spLocks noGrp="1"/>
          </p:cNvSpPr>
          <p:nvPr>
            <p:ph type="dt" sz="half" idx="10"/>
          </p:nvPr>
        </p:nvSpPr>
        <p:spPr>
          <a:xfrm>
            <a:off x="1371600" y="6011863"/>
            <a:ext cx="5791200" cy="365125"/>
          </a:xfrm>
        </p:spPr>
        <p:txBody>
          <a:bodyPr tIns="0" bIns="0" anchor="t"/>
          <a:lstStyle>
            <a:lvl1pPr algn="r">
              <a:defRPr sz="1000"/>
            </a:lvl1pPr>
          </a:lstStyle>
          <a:p>
            <a:pPr>
              <a:defRPr/>
            </a:pPr>
            <a:endParaRPr lang="en-US"/>
          </a:p>
        </p:txBody>
      </p:sp>
      <p:sp>
        <p:nvSpPr>
          <p:cNvPr id="6" name="16 Marcador de pie de página"/>
          <p:cNvSpPr>
            <a:spLocks noGrp="1"/>
          </p:cNvSpPr>
          <p:nvPr>
            <p:ph type="ftr" sz="quarter" idx="11"/>
          </p:nvPr>
        </p:nvSpPr>
        <p:spPr>
          <a:xfrm>
            <a:off x="1371600" y="5649913"/>
            <a:ext cx="5791200" cy="365125"/>
          </a:xfrm>
        </p:spPr>
        <p:txBody>
          <a:bodyPr tIns="0" bIns="0"/>
          <a:lstStyle>
            <a:lvl1pPr algn="r">
              <a:defRPr sz="1100"/>
            </a:lvl1pPr>
          </a:lstStyle>
          <a:p>
            <a:pPr>
              <a:defRPr/>
            </a:pPr>
            <a:endParaRPr lang="en-US"/>
          </a:p>
        </p:txBody>
      </p:sp>
      <p:sp>
        <p:nvSpPr>
          <p:cNvPr id="7" name="28 Marcador de número de diapositiva"/>
          <p:cNvSpPr>
            <a:spLocks noGrp="1"/>
          </p:cNvSpPr>
          <p:nvPr>
            <p:ph type="sldNum" sz="quarter" idx="12"/>
          </p:nvPr>
        </p:nvSpPr>
        <p:spPr>
          <a:xfrm>
            <a:off x="8391525" y="5753100"/>
            <a:ext cx="503238" cy="365125"/>
          </a:xfrm>
        </p:spPr>
        <p:txBody>
          <a:bodyPr anchor="ctr"/>
          <a:lstStyle>
            <a:lvl1pPr algn="ctr">
              <a:defRPr sz="1300">
                <a:solidFill>
                  <a:srgbClr val="FFFFFF"/>
                </a:solidFill>
              </a:defRPr>
            </a:lvl1pPr>
          </a:lstStyle>
          <a:p>
            <a:pPr>
              <a:defRPr/>
            </a:pPr>
            <a:fld id="{8CF75AD2-8D35-4E00-A9FD-CA1E2A024E99}" type="slidenum">
              <a:rPr lang="en-US"/>
              <a:pPr>
                <a:defRPr/>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endParaRPr lang="en-US"/>
          </a:p>
        </p:txBody>
      </p:sp>
      <p:sp>
        <p:nvSpPr>
          <p:cNvPr id="5" name="2 Marcador de pie de página"/>
          <p:cNvSpPr>
            <a:spLocks noGrp="1"/>
          </p:cNvSpPr>
          <p:nvPr>
            <p:ph type="ftr" sz="quarter" idx="11"/>
          </p:nvPr>
        </p:nvSpPr>
        <p:spPr/>
        <p:txBody>
          <a:bodyPr/>
          <a:lstStyle>
            <a:lvl1pPr>
              <a:defRPr/>
            </a:lvl1pPr>
          </a:lstStyle>
          <a:p>
            <a:pPr>
              <a:defRPr/>
            </a:pPr>
            <a:endParaRPr lang="en-US"/>
          </a:p>
        </p:txBody>
      </p:sp>
      <p:sp>
        <p:nvSpPr>
          <p:cNvPr id="6" name="22 Marcador de número de diapositiva"/>
          <p:cNvSpPr>
            <a:spLocks noGrp="1"/>
          </p:cNvSpPr>
          <p:nvPr>
            <p:ph type="sldNum" sz="quarter" idx="12"/>
          </p:nvPr>
        </p:nvSpPr>
        <p:spPr/>
        <p:txBody>
          <a:bodyPr/>
          <a:lstStyle>
            <a:lvl1pPr>
              <a:defRPr/>
            </a:lvl1pPr>
          </a:lstStyle>
          <a:p>
            <a:pPr>
              <a:defRPr/>
            </a:pPr>
            <a:fld id="{5E7DC997-E7CA-448A-AA30-FA38F00B21B7}" type="slidenum">
              <a:rPr lang="en-US"/>
              <a:pPr>
                <a:defRPr/>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endParaRPr lang="en-US"/>
          </a:p>
        </p:txBody>
      </p:sp>
      <p:sp>
        <p:nvSpPr>
          <p:cNvPr id="5" name="2 Marcador de pie de página"/>
          <p:cNvSpPr>
            <a:spLocks noGrp="1"/>
          </p:cNvSpPr>
          <p:nvPr>
            <p:ph type="ftr" sz="quarter" idx="11"/>
          </p:nvPr>
        </p:nvSpPr>
        <p:spPr/>
        <p:txBody>
          <a:bodyPr/>
          <a:lstStyle>
            <a:lvl1pPr>
              <a:defRPr/>
            </a:lvl1pPr>
          </a:lstStyle>
          <a:p>
            <a:pPr>
              <a:defRPr/>
            </a:pPr>
            <a:endParaRPr lang="en-US"/>
          </a:p>
        </p:txBody>
      </p:sp>
      <p:sp>
        <p:nvSpPr>
          <p:cNvPr id="6" name="22 Marcador de número de diapositiva"/>
          <p:cNvSpPr>
            <a:spLocks noGrp="1"/>
          </p:cNvSpPr>
          <p:nvPr>
            <p:ph type="sldNum" sz="quarter" idx="12"/>
          </p:nvPr>
        </p:nvSpPr>
        <p:spPr/>
        <p:txBody>
          <a:bodyPr/>
          <a:lstStyle>
            <a:lvl1pPr>
              <a:defRPr/>
            </a:lvl1pPr>
          </a:lstStyle>
          <a:p>
            <a:pPr>
              <a:defRPr/>
            </a:pPr>
            <a:fld id="{DDE6F269-8AF3-40B8-A699-BB00ADBD1C73}" type="slidenum">
              <a:rPr lang="en-US"/>
              <a:pPr>
                <a:defRPr/>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a:xfrm>
            <a:off x="457200" y="1882808"/>
            <a:ext cx="8229600"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a:xfrm>
            <a:off x="4791075" y="6480175"/>
            <a:ext cx="2133600" cy="301625"/>
          </a:xfrm>
        </p:spPr>
        <p:txBody>
          <a:bodyPr/>
          <a:lstStyle>
            <a:lvl1pPr>
              <a:defRPr/>
            </a:lvl1pPr>
          </a:lstStyle>
          <a:p>
            <a:pPr>
              <a:defRPr/>
            </a:pPr>
            <a:endParaRPr lang="en-US"/>
          </a:p>
        </p:txBody>
      </p:sp>
      <p:sp>
        <p:nvSpPr>
          <p:cNvPr id="5" name="4 Marcador de pie de página"/>
          <p:cNvSpPr>
            <a:spLocks noGrp="1"/>
          </p:cNvSpPr>
          <p:nvPr>
            <p:ph type="ftr" sz="quarter" idx="11"/>
          </p:nvPr>
        </p:nvSpPr>
        <p:spPr>
          <a:xfrm>
            <a:off x="457200" y="6481763"/>
            <a:ext cx="4259263" cy="300037"/>
          </a:xfrm>
        </p:spPr>
        <p:txBody>
          <a:bodyPr/>
          <a:lstStyle>
            <a:lvl1pPr>
              <a:defRPr/>
            </a:lvl1pPr>
          </a:lstStyle>
          <a:p>
            <a:pPr>
              <a:defRPr/>
            </a:pPr>
            <a:endParaRPr lang="en-US"/>
          </a:p>
        </p:txBody>
      </p:sp>
      <p:sp>
        <p:nvSpPr>
          <p:cNvPr id="6" name="5 Marcador de número de diapositiva"/>
          <p:cNvSpPr>
            <a:spLocks noGrp="1"/>
          </p:cNvSpPr>
          <p:nvPr>
            <p:ph type="sldNum" sz="quarter" idx="12"/>
          </p:nvPr>
        </p:nvSpPr>
        <p:spPr/>
        <p:txBody>
          <a:bodyPr/>
          <a:lstStyle>
            <a:lvl1pPr>
              <a:defRPr/>
            </a:lvl1pPr>
          </a:lstStyle>
          <a:p>
            <a:pPr>
              <a:defRPr/>
            </a:pPr>
            <a:fld id="{1AC2BF5E-0CB9-4BCD-BDB0-CF1C7F1C2ABA}" type="slidenum">
              <a:rPr lang="en-US"/>
              <a:pPr>
                <a:defRPr/>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4" name="3 Triángulo rectángulo"/>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5" name="4 Triángulo isósceles"/>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6" name="5 Conector recto"/>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6 Conector recto"/>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lstStyle>
            <a:lvl1pPr marL="0" algn="l">
              <a:buNone/>
              <a:defRPr sz="3600" b="1" cap="none" baseline="0"/>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8" name="3 Marcador de fecha"/>
          <p:cNvSpPr>
            <a:spLocks noGrp="1"/>
          </p:cNvSpPr>
          <p:nvPr>
            <p:ph type="dt" sz="half" idx="10"/>
          </p:nvPr>
        </p:nvSpPr>
        <p:spPr>
          <a:xfrm>
            <a:off x="6956425" y="6477000"/>
            <a:ext cx="2133600" cy="304800"/>
          </a:xfrm>
        </p:spPr>
        <p:txBody>
          <a:bodyPr/>
          <a:lstStyle>
            <a:lvl1pPr>
              <a:defRPr/>
            </a:lvl1pPr>
          </a:lstStyle>
          <a:p>
            <a:pPr>
              <a:defRPr/>
            </a:pPr>
            <a:endParaRPr lang="en-US"/>
          </a:p>
        </p:txBody>
      </p:sp>
      <p:sp>
        <p:nvSpPr>
          <p:cNvPr id="9" name="4 Marcador de pie de página"/>
          <p:cNvSpPr>
            <a:spLocks noGrp="1"/>
          </p:cNvSpPr>
          <p:nvPr>
            <p:ph type="ftr" sz="quarter" idx="11"/>
          </p:nvPr>
        </p:nvSpPr>
        <p:spPr>
          <a:xfrm>
            <a:off x="2619375" y="6481763"/>
            <a:ext cx="4260850" cy="300037"/>
          </a:xfrm>
        </p:spPr>
        <p:txBody>
          <a:bodyPr/>
          <a:lstStyle>
            <a:lvl1pPr>
              <a:defRPr/>
            </a:lvl1pPr>
          </a:lstStyle>
          <a:p>
            <a:pPr>
              <a:defRPr/>
            </a:pPr>
            <a:endParaRPr lang="en-US"/>
          </a:p>
        </p:txBody>
      </p:sp>
      <p:sp>
        <p:nvSpPr>
          <p:cNvPr id="10" name="5 Marcador de número de diapositiva"/>
          <p:cNvSpPr>
            <a:spLocks noGrp="1"/>
          </p:cNvSpPr>
          <p:nvPr>
            <p:ph type="sldNum" sz="quarter" idx="12"/>
          </p:nvPr>
        </p:nvSpPr>
        <p:spPr>
          <a:xfrm>
            <a:off x="8450263" y="809625"/>
            <a:ext cx="503237" cy="300038"/>
          </a:xfrm>
        </p:spPr>
        <p:txBody>
          <a:bodyPr/>
          <a:lstStyle>
            <a:lvl1pPr>
              <a:defRPr/>
            </a:lvl1pPr>
          </a:lstStyle>
          <a:p>
            <a:pPr>
              <a:defRPr/>
            </a:pPr>
            <a:fld id="{3F881832-B4A1-4DD8-95DB-438625D89E07}" type="slidenum">
              <a:rPr lang="en-US"/>
              <a:pPr>
                <a:defRPr/>
              </a:pPr>
              <a:t>‹Nº›</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13 Marcador de fecha"/>
          <p:cNvSpPr>
            <a:spLocks noGrp="1"/>
          </p:cNvSpPr>
          <p:nvPr>
            <p:ph type="dt" sz="half" idx="10"/>
          </p:nvPr>
        </p:nvSpPr>
        <p:spPr/>
        <p:txBody>
          <a:bodyPr/>
          <a:lstStyle>
            <a:lvl1pPr>
              <a:defRPr/>
            </a:lvl1pPr>
          </a:lstStyle>
          <a:p>
            <a:pPr>
              <a:defRPr/>
            </a:pPr>
            <a:endParaRPr lang="en-US"/>
          </a:p>
        </p:txBody>
      </p:sp>
      <p:sp>
        <p:nvSpPr>
          <p:cNvPr id="6" name="2 Marcador de pie de página"/>
          <p:cNvSpPr>
            <a:spLocks noGrp="1"/>
          </p:cNvSpPr>
          <p:nvPr>
            <p:ph type="ftr" sz="quarter" idx="11"/>
          </p:nvPr>
        </p:nvSpPr>
        <p:spPr/>
        <p:txBody>
          <a:bodyPr/>
          <a:lstStyle>
            <a:lvl1pPr>
              <a:defRPr/>
            </a:lvl1pPr>
          </a:lstStyle>
          <a:p>
            <a:pPr>
              <a:defRPr/>
            </a:pPr>
            <a:endParaRPr lang="en-US"/>
          </a:p>
        </p:txBody>
      </p:sp>
      <p:sp>
        <p:nvSpPr>
          <p:cNvPr id="7" name="22 Marcador de número de diapositiva"/>
          <p:cNvSpPr>
            <a:spLocks noGrp="1"/>
          </p:cNvSpPr>
          <p:nvPr>
            <p:ph type="sldNum" sz="quarter" idx="12"/>
          </p:nvPr>
        </p:nvSpPr>
        <p:spPr/>
        <p:txBody>
          <a:bodyPr/>
          <a:lstStyle>
            <a:lvl1pPr>
              <a:defRPr/>
            </a:lvl1pPr>
          </a:lstStyle>
          <a:p>
            <a:pPr>
              <a:defRPr/>
            </a:pPr>
            <a:fld id="{810DA125-2FB0-4BDE-A70B-9EA4CAF80FB2}" type="slidenum">
              <a:rPr lang="en-US"/>
              <a:pPr>
                <a:defRPr/>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a:xfrm>
            <a:off x="4791075" y="6481763"/>
            <a:ext cx="2130425" cy="301625"/>
          </a:xfrm>
        </p:spPr>
        <p:txBody>
          <a:bodyPr/>
          <a:lstStyle>
            <a:lvl1pPr>
              <a:defRPr/>
            </a:lvl1pPr>
          </a:lstStyle>
          <a:p>
            <a:pPr>
              <a:defRPr/>
            </a:pPr>
            <a:endParaRPr lang="en-US"/>
          </a:p>
        </p:txBody>
      </p:sp>
      <p:sp>
        <p:nvSpPr>
          <p:cNvPr id="8" name="7 Marcador de pie de página"/>
          <p:cNvSpPr>
            <a:spLocks noGrp="1"/>
          </p:cNvSpPr>
          <p:nvPr>
            <p:ph type="ftr" sz="quarter" idx="11"/>
          </p:nvPr>
        </p:nvSpPr>
        <p:spPr>
          <a:xfrm>
            <a:off x="457200" y="6481763"/>
            <a:ext cx="4260850" cy="301625"/>
          </a:xfrm>
        </p:spPr>
        <p:txBody>
          <a:bodyPr/>
          <a:lstStyle>
            <a:lvl1pPr>
              <a:defRPr/>
            </a:lvl1pPr>
          </a:lstStyle>
          <a:p>
            <a:pPr>
              <a:defRPr/>
            </a:pPr>
            <a:endParaRPr lang="en-US"/>
          </a:p>
        </p:txBody>
      </p:sp>
      <p:sp>
        <p:nvSpPr>
          <p:cNvPr id="9" name="8 Marcador de número de diapositiva"/>
          <p:cNvSpPr>
            <a:spLocks noGrp="1"/>
          </p:cNvSpPr>
          <p:nvPr>
            <p:ph type="sldNum" sz="quarter" idx="12"/>
          </p:nvPr>
        </p:nvSpPr>
        <p:spPr>
          <a:xfrm>
            <a:off x="7589838" y="6483350"/>
            <a:ext cx="503237" cy="301625"/>
          </a:xfrm>
        </p:spPr>
        <p:txBody>
          <a:bodyPr/>
          <a:lstStyle>
            <a:lvl1pPr algn="ctr">
              <a:defRPr/>
            </a:lvl1pPr>
          </a:lstStyle>
          <a:p>
            <a:pPr>
              <a:defRPr/>
            </a:pPr>
            <a:fld id="{8123F0AA-B20F-4F89-B12B-D8BA25A3B8F3}" type="slidenum">
              <a:rPr lang="en-US"/>
              <a:pPr>
                <a:defRPr/>
              </a:pPr>
              <a:t>‹Nº›</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lang="es-ES" smtClean="0"/>
              <a:t>Haga clic para modificar el estilo de título del patrón</a:t>
            </a:r>
            <a:endParaRPr lang="en-US"/>
          </a:p>
        </p:txBody>
      </p:sp>
      <p:sp>
        <p:nvSpPr>
          <p:cNvPr id="3" name="13 Marcador de fecha"/>
          <p:cNvSpPr>
            <a:spLocks noGrp="1"/>
          </p:cNvSpPr>
          <p:nvPr>
            <p:ph type="dt" sz="half" idx="10"/>
          </p:nvPr>
        </p:nvSpPr>
        <p:spPr/>
        <p:txBody>
          <a:bodyPr/>
          <a:lstStyle>
            <a:lvl1pPr>
              <a:defRPr/>
            </a:lvl1pPr>
          </a:lstStyle>
          <a:p>
            <a:pPr>
              <a:defRPr/>
            </a:pPr>
            <a:endParaRPr lang="en-US"/>
          </a:p>
        </p:txBody>
      </p:sp>
      <p:sp>
        <p:nvSpPr>
          <p:cNvPr id="4" name="2 Marcador de pie de página"/>
          <p:cNvSpPr>
            <a:spLocks noGrp="1"/>
          </p:cNvSpPr>
          <p:nvPr>
            <p:ph type="ftr" sz="quarter" idx="11"/>
          </p:nvPr>
        </p:nvSpPr>
        <p:spPr/>
        <p:txBody>
          <a:bodyPr/>
          <a:lstStyle>
            <a:lvl1pPr>
              <a:defRPr/>
            </a:lvl1pPr>
          </a:lstStyle>
          <a:p>
            <a:pPr>
              <a:defRPr/>
            </a:pPr>
            <a:endParaRPr lang="en-US"/>
          </a:p>
        </p:txBody>
      </p:sp>
      <p:sp>
        <p:nvSpPr>
          <p:cNvPr id="5" name="22 Marcador de número de diapositiva"/>
          <p:cNvSpPr>
            <a:spLocks noGrp="1"/>
          </p:cNvSpPr>
          <p:nvPr>
            <p:ph type="sldNum" sz="quarter" idx="12"/>
          </p:nvPr>
        </p:nvSpPr>
        <p:spPr/>
        <p:txBody>
          <a:bodyPr/>
          <a:lstStyle>
            <a:lvl1pPr>
              <a:defRPr/>
            </a:lvl1pPr>
          </a:lstStyle>
          <a:p>
            <a:pPr>
              <a:defRPr/>
            </a:pPr>
            <a:fld id="{DD31D3ED-FCFA-4BDC-BF77-F05A107F021C}" type="slidenum">
              <a:rPr lang="en-US"/>
              <a:pPr>
                <a:defRPr/>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3 Marcador de fecha"/>
          <p:cNvSpPr>
            <a:spLocks noGrp="1"/>
          </p:cNvSpPr>
          <p:nvPr>
            <p:ph type="dt" sz="half" idx="10"/>
          </p:nvPr>
        </p:nvSpPr>
        <p:spPr/>
        <p:txBody>
          <a:bodyPr/>
          <a:lstStyle>
            <a:lvl1pPr>
              <a:defRPr/>
            </a:lvl1pPr>
          </a:lstStyle>
          <a:p>
            <a:pPr>
              <a:defRPr/>
            </a:pPr>
            <a:endParaRPr lang="en-US"/>
          </a:p>
        </p:txBody>
      </p:sp>
      <p:sp>
        <p:nvSpPr>
          <p:cNvPr id="3" name="2 Marcador de pie de página"/>
          <p:cNvSpPr>
            <a:spLocks noGrp="1"/>
          </p:cNvSpPr>
          <p:nvPr>
            <p:ph type="ftr" sz="quarter" idx="11"/>
          </p:nvPr>
        </p:nvSpPr>
        <p:spPr/>
        <p:txBody>
          <a:bodyPr/>
          <a:lstStyle>
            <a:lvl1pPr>
              <a:defRPr/>
            </a:lvl1pPr>
          </a:lstStyle>
          <a:p>
            <a:pPr>
              <a:defRPr/>
            </a:pPr>
            <a:endParaRPr lang="en-US"/>
          </a:p>
        </p:txBody>
      </p:sp>
      <p:sp>
        <p:nvSpPr>
          <p:cNvPr id="4" name="22 Marcador de número de diapositiva"/>
          <p:cNvSpPr>
            <a:spLocks noGrp="1"/>
          </p:cNvSpPr>
          <p:nvPr>
            <p:ph type="sldNum" sz="quarter" idx="12"/>
          </p:nvPr>
        </p:nvSpPr>
        <p:spPr/>
        <p:txBody>
          <a:bodyPr/>
          <a:lstStyle>
            <a:lvl1pPr>
              <a:defRPr/>
            </a:lvl1pPr>
          </a:lstStyle>
          <a:p>
            <a:pPr>
              <a:defRPr/>
            </a:pPr>
            <a:fld id="{D42FAC54-DF34-4541-A61A-A9FC106DAD2E}" type="slidenum">
              <a:rPr lang="en-US"/>
              <a:pPr>
                <a:defRPr/>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es-ES" smtClean="0"/>
              <a:t>Haga clic para modificar el estilo de título del patrón</a:t>
            </a:r>
            <a:endParaRPr lang="en-US"/>
          </a:p>
        </p:txBody>
      </p:sp>
      <p:sp>
        <p:nvSpPr>
          <p:cNvPr id="3" name="2 Marcador de texto"/>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a:xfrm>
            <a:off x="6278563" y="6556375"/>
            <a:ext cx="2133600" cy="301625"/>
          </a:xfrm>
        </p:spPr>
        <p:txBody>
          <a:bodyPr/>
          <a:lstStyle>
            <a:lvl1pPr>
              <a:defRPr sz="900"/>
            </a:lvl1pPr>
          </a:lstStyle>
          <a:p>
            <a:pPr>
              <a:defRPr/>
            </a:pPr>
            <a:endParaRPr lang="en-US"/>
          </a:p>
        </p:txBody>
      </p:sp>
      <p:sp>
        <p:nvSpPr>
          <p:cNvPr id="6" name="5 Marcador de pie de página"/>
          <p:cNvSpPr>
            <a:spLocks noGrp="1"/>
          </p:cNvSpPr>
          <p:nvPr>
            <p:ph type="ftr" sz="quarter" idx="11"/>
          </p:nvPr>
        </p:nvSpPr>
        <p:spPr>
          <a:xfrm>
            <a:off x="1135063" y="6556375"/>
            <a:ext cx="5143500" cy="301625"/>
          </a:xfrm>
        </p:spPr>
        <p:txBody>
          <a:bodyPr/>
          <a:lstStyle>
            <a:lvl1pPr>
              <a:defRPr sz="900"/>
            </a:lvl1pPr>
          </a:lstStyle>
          <a:p>
            <a:pPr>
              <a:defRPr/>
            </a:pPr>
            <a:endParaRPr lang="en-US"/>
          </a:p>
        </p:txBody>
      </p:sp>
      <p:sp>
        <p:nvSpPr>
          <p:cNvPr id="7" name="6 Marcador de número de diapositiva"/>
          <p:cNvSpPr>
            <a:spLocks noGrp="1"/>
          </p:cNvSpPr>
          <p:nvPr>
            <p:ph type="sldNum" sz="quarter" idx="12"/>
          </p:nvPr>
        </p:nvSpPr>
        <p:spPr>
          <a:xfrm>
            <a:off x="8410575" y="6556375"/>
            <a:ext cx="503238" cy="301625"/>
          </a:xfrm>
        </p:spPr>
        <p:txBody>
          <a:bodyPr/>
          <a:lstStyle>
            <a:lvl1pPr>
              <a:defRPr sz="900"/>
            </a:lvl1pPr>
          </a:lstStyle>
          <a:p>
            <a:pPr>
              <a:defRPr/>
            </a:pPr>
            <a:fld id="{C5611E28-B9B1-4072-B379-0BB8FB93FC09}" type="slidenum">
              <a:rPr lang="en-US"/>
              <a:pPr>
                <a:defRPr/>
              </a:pPr>
              <a:t>‹Nº›</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es-ES" noProof="0" smtClean="0"/>
              <a:t>Haga clic en el icono para agregar una imagen</a:t>
            </a:r>
            <a:endParaRPr lang="en-US" noProof="0"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s-ES" smtClean="0"/>
              <a:t>Haga clic para modificar el estilo de texto del patrón</a:t>
            </a:r>
          </a:p>
        </p:txBody>
      </p:sp>
      <p:sp>
        <p:nvSpPr>
          <p:cNvPr id="5" name="4 Marcador de fecha"/>
          <p:cNvSpPr>
            <a:spLocks noGrp="1"/>
          </p:cNvSpPr>
          <p:nvPr>
            <p:ph type="dt" sz="half" idx="10"/>
          </p:nvPr>
        </p:nvSpPr>
        <p:spPr>
          <a:xfrm>
            <a:off x="6108700" y="6556375"/>
            <a:ext cx="2101850" cy="301625"/>
          </a:xfrm>
        </p:spPr>
        <p:txBody>
          <a:bodyPr/>
          <a:lstStyle>
            <a:lvl1pPr>
              <a:defRPr sz="900"/>
            </a:lvl1pPr>
          </a:lstStyle>
          <a:p>
            <a:pPr>
              <a:defRPr/>
            </a:pPr>
            <a:endParaRPr lang="en-US"/>
          </a:p>
        </p:txBody>
      </p:sp>
      <p:sp>
        <p:nvSpPr>
          <p:cNvPr id="6" name="5 Marcador de pie de página"/>
          <p:cNvSpPr>
            <a:spLocks noGrp="1"/>
          </p:cNvSpPr>
          <p:nvPr>
            <p:ph type="ftr" sz="quarter" idx="11"/>
          </p:nvPr>
        </p:nvSpPr>
        <p:spPr>
          <a:xfrm>
            <a:off x="1169988" y="6557963"/>
            <a:ext cx="4948237" cy="301625"/>
          </a:xfrm>
        </p:spPr>
        <p:txBody>
          <a:bodyPr/>
          <a:lstStyle>
            <a:lvl1pPr>
              <a:defRPr sz="900"/>
            </a:lvl1pPr>
          </a:lstStyle>
          <a:p>
            <a:pPr>
              <a:defRPr/>
            </a:pPr>
            <a:endParaRPr lang="en-US"/>
          </a:p>
        </p:txBody>
      </p:sp>
      <p:sp>
        <p:nvSpPr>
          <p:cNvPr id="7" name="6 Marcador de número de diapositiva"/>
          <p:cNvSpPr>
            <a:spLocks noGrp="1"/>
          </p:cNvSpPr>
          <p:nvPr>
            <p:ph type="sldNum" sz="quarter" idx="12"/>
          </p:nvPr>
        </p:nvSpPr>
        <p:spPr>
          <a:xfrm>
            <a:off x="8216900" y="6556375"/>
            <a:ext cx="366713" cy="301625"/>
          </a:xfrm>
        </p:spPr>
        <p:txBody>
          <a:bodyPr/>
          <a:lstStyle>
            <a:lvl1pPr algn="ctr">
              <a:defRPr sz="900"/>
            </a:lvl1pPr>
          </a:lstStyle>
          <a:p>
            <a:pPr>
              <a:defRPr/>
            </a:pPr>
            <a:fld id="{090F4888-14CC-4315-9465-3C3CC9A73BCA}" type="slidenum">
              <a:rPr lang="en-US"/>
              <a:pPr>
                <a:defRPr/>
              </a:pPr>
              <a:t>‹Nº›</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8" name="7 Conector recto"/>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8288"/>
            <a:ext cx="8229600" cy="1398587"/>
          </a:xfrm>
          <a:prstGeom prst="rect">
            <a:avLst/>
          </a:prstGeom>
        </p:spPr>
        <p:txBody>
          <a:bodyPr vert="horz" anchor="ctr">
            <a:normAutofit/>
          </a:bodyPr>
          <a:lstStyle/>
          <a:p>
            <a:r>
              <a:rPr lang="es-ES" smtClean="0"/>
              <a:t>Haga clic para modificar el estilo de título del patrón</a:t>
            </a:r>
            <a:endParaRPr lang="en-US"/>
          </a:p>
        </p:txBody>
      </p:sp>
      <p:sp>
        <p:nvSpPr>
          <p:cNvPr id="1030" name="12 Marcador de texto"/>
          <p:cNvSpPr>
            <a:spLocks noGrp="1"/>
          </p:cNvSpPr>
          <p:nvPr>
            <p:ph type="body" idx="1"/>
          </p:nvPr>
        </p:nvSpPr>
        <p:spPr bwMode="auto">
          <a:xfrm>
            <a:off x="457200" y="1882775"/>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4" name="13 Marcador de fecha"/>
          <p:cNvSpPr>
            <a:spLocks noGrp="1"/>
          </p:cNvSpPr>
          <p:nvPr>
            <p:ph type="dt" sz="half" idx="2"/>
          </p:nvPr>
        </p:nvSpPr>
        <p:spPr>
          <a:xfrm>
            <a:off x="4791075" y="6481763"/>
            <a:ext cx="2133600" cy="301625"/>
          </a:xfrm>
          <a:prstGeom prst="rect">
            <a:avLst/>
          </a:prstGeom>
        </p:spPr>
        <p:txBody>
          <a:bodyPr vert="horz" anchor="b"/>
          <a:lstStyle>
            <a:lvl1pPr algn="l" eaLnBrk="1" latinLnBrk="0" hangingPunct="1">
              <a:defRPr kumimoji="0" sz="1000" b="0">
                <a:solidFill>
                  <a:schemeClr val="tx1"/>
                </a:solidFill>
              </a:defRPr>
            </a:lvl1pPr>
          </a:lstStyle>
          <a:p>
            <a:pPr>
              <a:defRPr/>
            </a:pPr>
            <a:endParaRPr lang="en-US"/>
          </a:p>
        </p:txBody>
      </p:sp>
      <p:sp>
        <p:nvSpPr>
          <p:cNvPr id="3" name="2 Marcador de pie de página"/>
          <p:cNvSpPr>
            <a:spLocks noGrp="1"/>
          </p:cNvSpPr>
          <p:nvPr>
            <p:ph type="ftr" sz="quarter" idx="3"/>
          </p:nvPr>
        </p:nvSpPr>
        <p:spPr>
          <a:xfrm>
            <a:off x="457200" y="6481763"/>
            <a:ext cx="4259263" cy="301625"/>
          </a:xfrm>
          <a:prstGeom prst="rect">
            <a:avLst/>
          </a:prstGeom>
        </p:spPr>
        <p:txBody>
          <a:bodyPr vert="horz" anchor="b"/>
          <a:lstStyle>
            <a:lvl1pPr algn="r" eaLnBrk="1" latinLnBrk="0" hangingPunct="1">
              <a:defRPr kumimoji="0" sz="1000">
                <a:solidFill>
                  <a:schemeClr val="tx1"/>
                </a:solidFill>
              </a:defRPr>
            </a:lvl1pPr>
          </a:lstStyle>
          <a:p>
            <a:pPr>
              <a:defRPr/>
            </a:pPr>
            <a:endParaRPr lang="en-US"/>
          </a:p>
        </p:txBody>
      </p:sp>
      <p:sp>
        <p:nvSpPr>
          <p:cNvPr id="23" name="22 Marcador de número de diapositiva"/>
          <p:cNvSpPr>
            <a:spLocks noGrp="1"/>
          </p:cNvSpPr>
          <p:nvPr>
            <p:ph type="sldNum" sz="quarter" idx="4"/>
          </p:nvPr>
        </p:nvSpPr>
        <p:spPr>
          <a:xfrm>
            <a:off x="7589838" y="6481763"/>
            <a:ext cx="503237" cy="301625"/>
          </a:xfrm>
          <a:prstGeom prst="rect">
            <a:avLst/>
          </a:prstGeom>
        </p:spPr>
        <p:txBody>
          <a:bodyPr vert="horz" anchor="b"/>
          <a:lstStyle>
            <a:lvl1pPr algn="ctr" eaLnBrk="1" latinLnBrk="0" hangingPunct="1">
              <a:defRPr kumimoji="0" sz="1200">
                <a:solidFill>
                  <a:schemeClr val="tx1"/>
                </a:solidFill>
              </a:defRPr>
            </a:lvl1pPr>
          </a:lstStyle>
          <a:p>
            <a:pPr>
              <a:defRPr/>
            </a:pPr>
            <a:fld id="{E287C1AB-2147-4DAB-B737-8CE55FF19794}" type="slidenum">
              <a:rPr lang="en-US"/>
              <a:pPr>
                <a:defRPr/>
              </a:pPr>
              <a:t>‹Nº›</a:t>
            </a:fld>
            <a:endParaRPr lang="en-US"/>
          </a:p>
        </p:txBody>
      </p:sp>
    </p:spTree>
  </p:cSld>
  <p:clrMap bg1="dk1" tx1="lt1" bg2="dk2" tx2="lt2" accent1="accent1" accent2="accent2" accent3="accent3" accent4="accent4" accent5="accent5" accent6="accent6" hlink="hlink" folHlink="folHlink"/>
  <p:sldLayoutIdLst>
    <p:sldLayoutId id="2147483811" r:id="rId1"/>
    <p:sldLayoutId id="2147483812" r:id="rId2"/>
    <p:sldLayoutId id="2147483813" r:id="rId3"/>
    <p:sldLayoutId id="2147483806" r:id="rId4"/>
    <p:sldLayoutId id="2147483814" r:id="rId5"/>
    <p:sldLayoutId id="2147483807" r:id="rId6"/>
    <p:sldLayoutId id="2147483808" r:id="rId7"/>
    <p:sldLayoutId id="2147483815" r:id="rId8"/>
    <p:sldLayoutId id="2147483816" r:id="rId9"/>
    <p:sldLayoutId id="2147483809" r:id="rId10"/>
    <p:sldLayoutId id="2147483810" r:id="rId11"/>
  </p:sldLayoutIdLst>
  <p:txStyles>
    <p:titleStyle>
      <a:lvl1pPr marL="484188" indent="-484188" algn="l" rtl="0" eaLnBrk="0" fontAlgn="base" hangingPunct="0">
        <a:spcBef>
          <a:spcPct val="0"/>
        </a:spcBef>
        <a:spcAft>
          <a:spcPct val="0"/>
        </a:spcAft>
        <a:defRPr sz="4200" kern="1200">
          <a:ln w="6350">
            <a:solidFill>
              <a:schemeClr val="accent1">
                <a:shade val="43000"/>
              </a:schemeClr>
            </a:solidFill>
          </a:ln>
          <a:solidFill>
            <a:srgbClr val="749CDC"/>
          </a:solidFill>
          <a:effectLst>
            <a:outerShdw blurRad="26000" dist="26000" dir="14500000" algn="tl" rotWithShape="0">
              <a:srgbClr val="000000">
                <a:alpha val="40000"/>
              </a:srgbClr>
            </a:outerShdw>
          </a:effectLst>
          <a:latin typeface="+mj-lt"/>
          <a:ea typeface="+mj-ea"/>
          <a:cs typeface="+mj-cs"/>
        </a:defRPr>
      </a:lvl1pPr>
      <a:lvl2pPr marL="484188" indent="-484188" algn="l" rtl="0" eaLnBrk="0" fontAlgn="base" hangingPunct="0">
        <a:spcBef>
          <a:spcPct val="0"/>
        </a:spcBef>
        <a:spcAft>
          <a:spcPct val="0"/>
        </a:spcAft>
        <a:defRPr sz="4200">
          <a:solidFill>
            <a:srgbClr val="749CDC"/>
          </a:solidFill>
          <a:latin typeface="Century Gothic" pitchFamily="34" charset="0"/>
        </a:defRPr>
      </a:lvl2pPr>
      <a:lvl3pPr marL="484188" indent="-484188" algn="l" rtl="0" eaLnBrk="0" fontAlgn="base" hangingPunct="0">
        <a:spcBef>
          <a:spcPct val="0"/>
        </a:spcBef>
        <a:spcAft>
          <a:spcPct val="0"/>
        </a:spcAft>
        <a:defRPr sz="4200">
          <a:solidFill>
            <a:srgbClr val="749CDC"/>
          </a:solidFill>
          <a:latin typeface="Century Gothic" pitchFamily="34" charset="0"/>
        </a:defRPr>
      </a:lvl3pPr>
      <a:lvl4pPr marL="484188" indent="-484188" algn="l" rtl="0" eaLnBrk="0" fontAlgn="base" hangingPunct="0">
        <a:spcBef>
          <a:spcPct val="0"/>
        </a:spcBef>
        <a:spcAft>
          <a:spcPct val="0"/>
        </a:spcAft>
        <a:defRPr sz="4200">
          <a:solidFill>
            <a:srgbClr val="749CDC"/>
          </a:solidFill>
          <a:latin typeface="Century Gothic" pitchFamily="34" charset="0"/>
        </a:defRPr>
      </a:lvl4pPr>
      <a:lvl5pPr marL="484188" indent="-484188" algn="l" rtl="0" eaLnBrk="0" fontAlgn="base" hangingPunct="0">
        <a:spcBef>
          <a:spcPct val="0"/>
        </a:spcBef>
        <a:spcAft>
          <a:spcPct val="0"/>
        </a:spcAft>
        <a:defRPr sz="4200">
          <a:solidFill>
            <a:srgbClr val="749CDC"/>
          </a:solidFill>
          <a:latin typeface="Century Gothic" pitchFamily="34" charset="0"/>
        </a:defRPr>
      </a:lvl5pPr>
      <a:lvl6pPr marL="941388" indent="-484188" algn="l" rtl="0" fontAlgn="base">
        <a:spcBef>
          <a:spcPct val="0"/>
        </a:spcBef>
        <a:spcAft>
          <a:spcPct val="0"/>
        </a:spcAft>
        <a:defRPr sz="4200">
          <a:solidFill>
            <a:srgbClr val="749CDC"/>
          </a:solidFill>
          <a:latin typeface="Century Gothic" pitchFamily="34" charset="0"/>
        </a:defRPr>
      </a:lvl6pPr>
      <a:lvl7pPr marL="1398588" indent="-484188" algn="l" rtl="0" fontAlgn="base">
        <a:spcBef>
          <a:spcPct val="0"/>
        </a:spcBef>
        <a:spcAft>
          <a:spcPct val="0"/>
        </a:spcAft>
        <a:defRPr sz="4200">
          <a:solidFill>
            <a:srgbClr val="749CDC"/>
          </a:solidFill>
          <a:latin typeface="Century Gothic" pitchFamily="34" charset="0"/>
        </a:defRPr>
      </a:lvl7pPr>
      <a:lvl8pPr marL="1855788" indent="-484188" algn="l" rtl="0" fontAlgn="base">
        <a:spcBef>
          <a:spcPct val="0"/>
        </a:spcBef>
        <a:spcAft>
          <a:spcPct val="0"/>
        </a:spcAft>
        <a:defRPr sz="4200">
          <a:solidFill>
            <a:srgbClr val="749CDC"/>
          </a:solidFill>
          <a:latin typeface="Century Gothic" pitchFamily="34" charset="0"/>
        </a:defRPr>
      </a:lvl8pPr>
      <a:lvl9pPr marL="2312988" indent="-484188" algn="l" rtl="0" fontAlgn="base">
        <a:spcBef>
          <a:spcPct val="0"/>
        </a:spcBef>
        <a:spcAft>
          <a:spcPct val="0"/>
        </a:spcAft>
        <a:defRPr sz="4200">
          <a:solidFill>
            <a:srgbClr val="749CDC"/>
          </a:solidFill>
          <a:latin typeface="Century Gothic" pitchFamily="34" charset="0"/>
        </a:defRPr>
      </a:lvl9pPr>
    </p:titleStyle>
    <p:bodyStyle>
      <a:lvl1pPr marL="447675" indent="-382588" algn="l" rtl="0"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822325" indent="-285750" algn="l" rtl="0" eaLnBrk="0" fontAlgn="base" hangingPunct="0">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mn-cs"/>
        </a:defRPr>
      </a:lvl2pPr>
      <a:lvl3pPr marL="1104900" indent="-228600" algn="l" rtl="0" eaLnBrk="0" fontAlgn="base" hangingPunct="0">
        <a:spcBef>
          <a:spcPct val="20000"/>
        </a:spcBef>
        <a:spcAft>
          <a:spcPct val="0"/>
        </a:spcAft>
        <a:buClr>
          <a:schemeClr val="accent1"/>
        </a:buClr>
        <a:buFont typeface="Wingdings 2" pitchFamily="18" charset="2"/>
        <a:buChar char=""/>
        <a:defRPr sz="2400" kern="1200">
          <a:solidFill>
            <a:schemeClr val="tx1"/>
          </a:solidFill>
          <a:latin typeface="+mn-lt"/>
          <a:ea typeface="+mn-ea"/>
          <a:cs typeface="+mn-cs"/>
        </a:defRPr>
      </a:lvl3pPr>
      <a:lvl4pPr marL="1371600" indent="-209550" algn="l" rtl="0" eaLnBrk="0" fontAlgn="base" hangingPunct="0">
        <a:spcBef>
          <a:spcPct val="20000"/>
        </a:spcBef>
        <a:spcAft>
          <a:spcPct val="0"/>
        </a:spcAft>
        <a:buClr>
          <a:schemeClr val="accent1"/>
        </a:buClr>
        <a:buFont typeface="Wingdings 2" pitchFamily="18" charset="2"/>
        <a:buChar char=""/>
        <a:defRPr sz="2000" kern="1200">
          <a:solidFill>
            <a:schemeClr val="tx1"/>
          </a:solidFill>
          <a:latin typeface="+mn-lt"/>
          <a:ea typeface="+mn-ea"/>
          <a:cs typeface="+mn-cs"/>
        </a:defRPr>
      </a:lvl4pPr>
      <a:lvl5pPr marL="1600200" indent="-209550" algn="l" rtl="0" eaLnBrk="0" fontAlgn="base" hangingPunct="0">
        <a:spcBef>
          <a:spcPct val="20000"/>
        </a:spcBef>
        <a:spcAft>
          <a:spcPct val="0"/>
        </a:spcAft>
        <a:buClr>
          <a:srgbClr val="97ACD0"/>
        </a:buClr>
        <a:buFont typeface="Wingdings 2"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1.xml"/><Relationship Id="rId1" Type="http://schemas.openxmlformats.org/officeDocument/2006/relationships/vmlDrawing" Target="../drawings/vmlDrawing5.vml"/><Relationship Id="rId5" Type="http://schemas.openxmlformats.org/officeDocument/2006/relationships/image" Target="../media/image6.wmf"/><Relationship Id="rId4" Type="http://schemas.openxmlformats.org/officeDocument/2006/relationships/oleObject" Target="../embeddings/oleObject5.bin"/></Relationships>
</file>

<file path=ppt/slides/_rels/slide11.xml.rels><?xml version="1.0" encoding="UTF-8" standalone="yes"?>
<Relationships xmlns="http://schemas.openxmlformats.org/package/2006/relationships"><Relationship Id="rId3" Type="http://schemas.openxmlformats.org/officeDocument/2006/relationships/slide" Target="slide5.xml"/><Relationship Id="rId7" Type="http://schemas.openxmlformats.org/officeDocument/2006/relationships/image" Target="../media/image7.wmf"/><Relationship Id="rId2" Type="http://schemas.openxmlformats.org/officeDocument/2006/relationships/slideLayout" Target="../slideLayouts/slideLayout1.xml"/><Relationship Id="rId1" Type="http://schemas.openxmlformats.org/officeDocument/2006/relationships/vmlDrawing" Target="../drawings/vmlDrawing6.vml"/><Relationship Id="rId6" Type="http://schemas.openxmlformats.org/officeDocument/2006/relationships/oleObject" Target="../embeddings/oleObject7.bin"/><Relationship Id="rId5" Type="http://schemas.openxmlformats.org/officeDocument/2006/relationships/image" Target="../media/image6.wmf"/><Relationship Id="rId4" Type="http://schemas.openxmlformats.org/officeDocument/2006/relationships/oleObject" Target="../embeddings/oleObject6.bin"/></Relationships>
</file>

<file path=ppt/slides/_rels/slide1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1.xml"/><Relationship Id="rId1" Type="http://schemas.openxmlformats.org/officeDocument/2006/relationships/vmlDrawing" Target="../drawings/vmlDrawing7.vml"/><Relationship Id="rId5" Type="http://schemas.openxmlformats.org/officeDocument/2006/relationships/image" Target="../media/image8.wmf"/><Relationship Id="rId4" Type="http://schemas.openxmlformats.org/officeDocument/2006/relationships/oleObject" Target="../embeddings/oleObject8.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4.wmf"/><Relationship Id="rId4"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4.vml"/><Relationship Id="rId4"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66675" y="1827213"/>
            <a:ext cx="9001125" cy="830997"/>
          </a:xfrm>
          <a:prstGeom prst="rect">
            <a:avLst/>
          </a:prstGeom>
          <a:noFill/>
          <a:ln w="9525">
            <a:noFill/>
            <a:miter lim="800000"/>
            <a:headEnd/>
            <a:tailEnd/>
          </a:ln>
          <a:effectLst/>
        </p:spPr>
        <p:txBody>
          <a:bodyPr>
            <a:spAutoFit/>
          </a:bodyPr>
          <a:lstStyle/>
          <a:p>
            <a:pPr algn="ctr">
              <a:defRPr/>
            </a:pPr>
            <a:r>
              <a:rPr lang="es-MX" sz="4800" b="1" u="none" dirty="0">
                <a:solidFill>
                  <a:srgbClr val="FFFF00"/>
                </a:solidFill>
                <a:effectLst>
                  <a:outerShdw blurRad="38100" dist="38100" dir="2700000" algn="tl">
                    <a:srgbClr val="000000">
                      <a:alpha val="43137"/>
                    </a:srgbClr>
                  </a:outerShdw>
                </a:effectLst>
              </a:rPr>
              <a:t>Método de Falsa Posición</a:t>
            </a:r>
            <a:endParaRPr lang="es-ES" sz="4600" b="1" u="none" dirty="0">
              <a:solidFill>
                <a:srgbClr val="FFFF0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2052"/>
                                        </p:tgtEl>
                                        <p:attrNameLst>
                                          <p:attrName>style.visibility</p:attrName>
                                        </p:attrNameLst>
                                      </p:cBhvr>
                                      <p:to>
                                        <p:strVal val="visible"/>
                                      </p:to>
                                    </p:set>
                                    <p:animEffect transition="in" filter="fade">
                                      <p:cBhvr>
                                        <p:cTn id="7" dur="500"/>
                                        <p:tgtEl>
                                          <p:spTgt spid="2052"/>
                                        </p:tgtEl>
                                      </p:cBhvr>
                                    </p:animEffect>
                                    <p:anim calcmode="lin" valueType="num">
                                      <p:cBhvr>
                                        <p:cTn id="8" dur="500" fill="hold"/>
                                        <p:tgtEl>
                                          <p:spTgt spid="2052"/>
                                        </p:tgtEl>
                                        <p:attrNameLst>
                                          <p:attrName>ppt_x</p:attrName>
                                        </p:attrNameLst>
                                      </p:cBhvr>
                                      <p:tavLst>
                                        <p:tav tm="0">
                                          <p:val>
                                            <p:strVal val="#ppt_x-.1"/>
                                          </p:val>
                                        </p:tav>
                                        <p:tav tm="100000">
                                          <p:val>
                                            <p:strVal val="#ppt_x"/>
                                          </p:val>
                                        </p:tav>
                                      </p:tavLst>
                                    </p:anim>
                                    <p:anim calcmode="lin" valueType="num">
                                      <p:cBhvr>
                                        <p:cTn id="9" dur="500" fill="hold"/>
                                        <p:tgtEl>
                                          <p:spTgt spid="205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Text Box 2">
            <a:hlinkClick r:id="rId3" action="ppaction://hlinksldjump"/>
          </p:cNvPr>
          <p:cNvSpPr txBox="1">
            <a:spLocks noChangeArrowheads="1"/>
          </p:cNvSpPr>
          <p:nvPr/>
        </p:nvSpPr>
        <p:spPr bwMode="auto">
          <a:xfrm>
            <a:off x="0" y="42863"/>
            <a:ext cx="9144000" cy="646112"/>
          </a:xfrm>
          <a:prstGeom prst="rect">
            <a:avLst/>
          </a:prstGeom>
          <a:noFill/>
          <a:ln w="9525">
            <a:noFill/>
            <a:miter lim="800000"/>
            <a:headEnd/>
            <a:tailEnd/>
          </a:ln>
          <a:effectLst/>
        </p:spPr>
        <p:txBody>
          <a:bodyPr>
            <a:spAutoFit/>
          </a:bodyPr>
          <a:lstStyle/>
          <a:p>
            <a:pPr algn="ctr">
              <a:defRPr/>
            </a:pPr>
            <a:r>
              <a:rPr lang="es-ES" sz="3600" b="1" u="none" dirty="0" smtClean="0">
                <a:solidFill>
                  <a:srgbClr val="FFFF00"/>
                </a:solidFill>
                <a:effectLst>
                  <a:outerShdw blurRad="38100" dist="38100" dir="2700000" algn="tl">
                    <a:srgbClr val="000000">
                      <a:alpha val="43137"/>
                    </a:srgbClr>
                  </a:outerShdw>
                </a:effectLst>
                <a:latin typeface="Tahoma" pitchFamily="34" charset="0"/>
                <a:ea typeface="Tahoma" pitchFamily="34" charset="0"/>
                <a:cs typeface="Tahoma" pitchFamily="34" charset="0"/>
              </a:rPr>
              <a:t>Ejemplo 1</a:t>
            </a:r>
            <a:endParaRPr lang="es-ES" sz="3600" u="none" dirty="0">
              <a:solidFill>
                <a:srgbClr val="FFFF0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6" name="Text Box 2"/>
          <p:cNvSpPr txBox="1">
            <a:spLocks noChangeArrowheads="1"/>
          </p:cNvSpPr>
          <p:nvPr/>
        </p:nvSpPr>
        <p:spPr bwMode="auto">
          <a:xfrm>
            <a:off x="169863" y="1031875"/>
            <a:ext cx="8785225" cy="1754326"/>
          </a:xfrm>
          <a:prstGeom prst="rect">
            <a:avLst/>
          </a:prstGeom>
          <a:noFill/>
          <a:ln w="9525">
            <a:noFill/>
            <a:miter lim="800000"/>
            <a:headEnd/>
            <a:tailEnd/>
          </a:ln>
        </p:spPr>
        <p:txBody>
          <a:bodyPr>
            <a:spAutoFit/>
          </a:bodyPr>
          <a:lstStyle/>
          <a:p>
            <a:pPr algn="just">
              <a:spcBef>
                <a:spcPct val="50000"/>
              </a:spcBef>
              <a:defRPr/>
            </a:pPr>
            <a:r>
              <a:rPr lang="es-ES"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Determine la raíz real de </a:t>
            </a:r>
            <a:r>
              <a:rPr lang="es-ES" b="1" u="none"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 </a:t>
            </a:r>
            <a:r>
              <a:rPr lang="es-ES"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Empleando cuatro iteraciones en el método de la falsa posición, con valores </a:t>
            </a:r>
            <a:r>
              <a:rPr lang="es-ES" b="1" u="none" dirty="0" err="1">
                <a:effectLst>
                  <a:outerShdw blurRad="38100" dist="38100" dir="2700000" algn="tl">
                    <a:srgbClr val="000000">
                      <a:alpha val="43137"/>
                    </a:srgbClr>
                  </a:outerShdw>
                </a:effectLst>
                <a:latin typeface="Tahoma" pitchFamily="34" charset="0"/>
                <a:ea typeface="Tahoma" pitchFamily="34" charset="0"/>
                <a:cs typeface="Tahoma" pitchFamily="34" charset="0"/>
              </a:rPr>
              <a:t>iniciales</a:t>
            </a:r>
            <a:r>
              <a:rPr lang="es-ES"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 de 1 a 3. Calcule el error aproximado en cada iteración.</a:t>
            </a:r>
            <a:endParaRPr lang="es-ES" b="1" u="none" dirty="0">
              <a:solidFill>
                <a:srgbClr val="FFFFFF"/>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6246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6 Objeto"/>
          <p:cNvGraphicFramePr>
            <a:graphicFrameLocks noChangeAspect="1"/>
          </p:cNvGraphicFramePr>
          <p:nvPr/>
        </p:nvGraphicFramePr>
        <p:xfrm>
          <a:off x="5263757" y="1096956"/>
          <a:ext cx="3049991" cy="460376"/>
        </p:xfrm>
        <a:graphic>
          <a:graphicData uri="http://schemas.openxmlformats.org/presentationml/2006/ole">
            <mc:AlternateContent xmlns:mc="http://schemas.openxmlformats.org/markup-compatibility/2006">
              <mc:Choice xmlns:v="urn:schemas-microsoft-com:vml" Requires="v">
                <p:oleObj spid="_x0000_s62477" name="Ecuación" r:id="rId4" imgW="1346040" imgH="203040" progId="Equation.3">
                  <p:embed/>
                </p:oleObj>
              </mc:Choice>
              <mc:Fallback>
                <p:oleObj name="Ecuación" r:id="rId4" imgW="1346040" imgH="203040" progId="Equation.3">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63757" y="1096956"/>
                        <a:ext cx="3049991" cy="460376"/>
                      </a:xfrm>
                      <a:prstGeom prst="rect">
                        <a:avLst/>
                      </a:prstGeom>
                      <a:solidFill>
                        <a:schemeClr val="tx1"/>
                      </a:solidFill>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1602"/>
                                        </p:tgtEl>
                                        <p:attrNameLst>
                                          <p:attrName>style.visibility</p:attrName>
                                        </p:attrNameLst>
                                      </p:cBhvr>
                                      <p:to>
                                        <p:strVal val="visible"/>
                                      </p:to>
                                    </p:set>
                                    <p:animEffect transition="in" filter="wipe(left)">
                                      <p:cBhvr>
                                        <p:cTn id="7" dur="500"/>
                                        <p:tgtEl>
                                          <p:spTgt spid="28160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par>
                                <p:cTn id="13" presetID="9"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dissolve">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1602" grpId="0" autoUpdateAnimBg="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1602" name="Text Box 2">
            <a:hlinkClick r:id="rId3" action="ppaction://hlinksldjump"/>
          </p:cNvPr>
          <p:cNvSpPr txBox="1">
            <a:spLocks noChangeArrowheads="1"/>
          </p:cNvSpPr>
          <p:nvPr/>
        </p:nvSpPr>
        <p:spPr bwMode="auto">
          <a:xfrm>
            <a:off x="0" y="42863"/>
            <a:ext cx="9144000" cy="646112"/>
          </a:xfrm>
          <a:prstGeom prst="rect">
            <a:avLst/>
          </a:prstGeom>
          <a:noFill/>
          <a:ln w="9525">
            <a:noFill/>
            <a:miter lim="800000"/>
            <a:headEnd/>
            <a:tailEnd/>
          </a:ln>
          <a:effectLst/>
        </p:spPr>
        <p:txBody>
          <a:bodyPr>
            <a:spAutoFit/>
          </a:bodyPr>
          <a:lstStyle/>
          <a:p>
            <a:pPr algn="ctr">
              <a:defRPr/>
            </a:pPr>
            <a:r>
              <a:rPr lang="es-ES" sz="3600" b="1" u="none" dirty="0" smtClean="0">
                <a:solidFill>
                  <a:schemeClr val="bg1">
                    <a:lumMod val="95000"/>
                    <a:lumOff val="5000"/>
                  </a:schemeClr>
                </a:solidFill>
                <a:latin typeface="Tahoma" pitchFamily="34" charset="0"/>
                <a:ea typeface="Tahoma" pitchFamily="34" charset="0"/>
                <a:cs typeface="Tahoma" pitchFamily="34" charset="0"/>
              </a:rPr>
              <a:t>Solución</a:t>
            </a:r>
            <a:endParaRPr lang="es-ES" sz="3600" u="none" dirty="0">
              <a:solidFill>
                <a:schemeClr val="bg1">
                  <a:lumMod val="95000"/>
                  <a:lumOff val="5000"/>
                </a:schemeClr>
              </a:solidFill>
              <a:latin typeface="Tahoma" pitchFamily="34" charset="0"/>
              <a:ea typeface="Tahoma" pitchFamily="34" charset="0"/>
              <a:cs typeface="Tahoma" pitchFamily="34" charset="0"/>
            </a:endParaRPr>
          </a:p>
        </p:txBody>
      </p:sp>
      <p:sp>
        <p:nvSpPr>
          <p:cNvPr id="6246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7 Tabla"/>
          <p:cNvGraphicFramePr>
            <a:graphicFrameLocks noGrp="1"/>
          </p:cNvGraphicFramePr>
          <p:nvPr>
            <p:extLst>
              <p:ext uri="{D42A27DB-BD31-4B8C-83A1-F6EECF244321}">
                <p14:modId xmlns:p14="http://schemas.microsoft.com/office/powerpoint/2010/main" val="2277241452"/>
              </p:ext>
            </p:extLst>
          </p:nvPr>
        </p:nvGraphicFramePr>
        <p:xfrm>
          <a:off x="428872" y="1087232"/>
          <a:ext cx="6099190" cy="1752600"/>
        </p:xfrm>
        <a:graphic>
          <a:graphicData uri="http://schemas.openxmlformats.org/drawingml/2006/table">
            <a:tbl>
              <a:tblPr/>
              <a:tblGrid>
                <a:gridCol w="1169236"/>
                <a:gridCol w="951748"/>
                <a:gridCol w="951748"/>
                <a:gridCol w="951748"/>
                <a:gridCol w="1037355"/>
                <a:gridCol w="1037355"/>
              </a:tblGrid>
              <a:tr h="250545">
                <a:tc>
                  <a:txBody>
                    <a:bodyPr/>
                    <a:lstStyle/>
                    <a:p>
                      <a:pPr marL="0" marR="0" algn="ctr">
                        <a:lnSpc>
                          <a:spcPct val="115000"/>
                        </a:lnSpc>
                        <a:spcBef>
                          <a:spcPts val="0"/>
                        </a:spcBef>
                        <a:spcAft>
                          <a:spcPts val="0"/>
                        </a:spcAft>
                      </a:pPr>
                      <a:r>
                        <a:rPr lang="es-MX" sz="2000" dirty="0">
                          <a:solidFill>
                            <a:schemeClr val="bg1">
                              <a:lumMod val="95000"/>
                              <a:lumOff val="5000"/>
                            </a:schemeClr>
                          </a:solidFill>
                          <a:effectLst/>
                          <a:latin typeface="Tahoma" pitchFamily="34" charset="0"/>
                          <a:ea typeface="Tahoma" pitchFamily="34" charset="0"/>
                          <a:cs typeface="Tahoma" pitchFamily="34" charset="0"/>
                        </a:rPr>
                        <a:t>Iteración</a:t>
                      </a:r>
                      <a:endParaRPr lang="en-US" sz="2000" dirty="0">
                        <a:solidFill>
                          <a:schemeClr val="bg1">
                            <a:lumMod val="95000"/>
                            <a:lumOff val="5000"/>
                          </a:schemeClr>
                        </a:solidFill>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kumimoji="0" lang="es-MX" sz="2000" b="1" i="0" u="none" strike="noStrike" kern="1200" cap="none" spc="0" normalizeH="0" baseline="0" noProof="0" dirty="0" smtClean="0">
                          <a:ln>
                            <a:solidFill>
                              <a:schemeClr val="bg2"/>
                            </a:solidFill>
                          </a:ln>
                          <a:solidFill>
                            <a:schemeClr val="bg1">
                              <a:lumMod val="95000"/>
                              <a:lumOff val="5000"/>
                            </a:schemeClr>
                          </a:solidFill>
                          <a:effectLst/>
                          <a:uLnTx/>
                          <a:uFillTx/>
                          <a:latin typeface="Tahoma" pitchFamily="34" charset="0"/>
                          <a:ea typeface="Tahoma" pitchFamily="34" charset="0"/>
                          <a:cs typeface="Tahoma" pitchFamily="34" charset="0"/>
                        </a:rPr>
                        <a:t>X</a:t>
                      </a:r>
                      <a:r>
                        <a:rPr kumimoji="0" lang="es-ES" sz="2000" b="1" i="0" u="none" strike="noStrike" kern="1200" cap="none" spc="0" normalizeH="0" baseline="-25000" noProof="0" dirty="0" smtClean="0">
                          <a:ln>
                            <a:solidFill>
                              <a:schemeClr val="bg2"/>
                            </a:solidFill>
                          </a:ln>
                          <a:solidFill>
                            <a:schemeClr val="bg1">
                              <a:lumMod val="95000"/>
                              <a:lumOff val="5000"/>
                            </a:schemeClr>
                          </a:solidFill>
                          <a:effectLst/>
                          <a:uLnTx/>
                          <a:uFillTx/>
                          <a:latin typeface="Tahoma" pitchFamily="34" charset="0"/>
                          <a:ea typeface="Tahoma" pitchFamily="34" charset="0"/>
                          <a:cs typeface="Tahoma" pitchFamily="34" charset="0"/>
                        </a:rPr>
                        <a:t>l</a:t>
                      </a:r>
                      <a:endParaRPr lang="es-MX" sz="2000" b="1" dirty="0">
                        <a:solidFill>
                          <a:schemeClr val="bg1">
                            <a:lumMod val="95000"/>
                            <a:lumOff val="5000"/>
                          </a:schemeClr>
                        </a:solidFill>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kumimoji="0" lang="es-MX" sz="2000" b="1" i="0" u="none" strike="noStrike" kern="1200" cap="none" spc="0" normalizeH="0" baseline="0" noProof="0" dirty="0" smtClean="0">
                          <a:ln>
                            <a:solidFill>
                              <a:schemeClr val="bg2"/>
                            </a:solidFill>
                          </a:ln>
                          <a:solidFill>
                            <a:schemeClr val="bg1">
                              <a:lumMod val="95000"/>
                              <a:lumOff val="5000"/>
                            </a:schemeClr>
                          </a:solidFill>
                          <a:effectLst/>
                          <a:uLnTx/>
                          <a:uFillTx/>
                          <a:latin typeface="Tahoma" pitchFamily="34" charset="0"/>
                          <a:ea typeface="Tahoma" pitchFamily="34" charset="0"/>
                          <a:cs typeface="Tahoma" pitchFamily="34" charset="0"/>
                        </a:rPr>
                        <a:t>X</a:t>
                      </a:r>
                      <a:r>
                        <a:rPr kumimoji="0" lang="es-ES" sz="2000" b="1" i="0" u="none" strike="noStrike" kern="1200" cap="none" spc="0" normalizeH="0" baseline="-25000" noProof="0" dirty="0" smtClean="0">
                          <a:ln>
                            <a:solidFill>
                              <a:schemeClr val="bg2"/>
                            </a:solidFill>
                          </a:ln>
                          <a:solidFill>
                            <a:schemeClr val="bg1">
                              <a:lumMod val="95000"/>
                              <a:lumOff val="5000"/>
                            </a:schemeClr>
                          </a:solidFill>
                          <a:effectLst/>
                          <a:uLnTx/>
                          <a:uFillTx/>
                          <a:latin typeface="Tahoma" pitchFamily="34" charset="0"/>
                          <a:ea typeface="Tahoma" pitchFamily="34" charset="0"/>
                          <a:cs typeface="Tahoma" pitchFamily="34" charset="0"/>
                        </a:rPr>
                        <a:t>u</a:t>
                      </a:r>
                      <a:endParaRPr lang="es-MX" sz="2000" b="1" dirty="0" smtClean="0">
                        <a:solidFill>
                          <a:schemeClr val="bg1">
                            <a:lumMod val="95000"/>
                            <a:lumOff val="5000"/>
                          </a:schemeClr>
                        </a:solidFill>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kumimoji="0" lang="es-MX" sz="2000" b="1" i="0" u="none" strike="noStrike" kern="1200" cap="none" spc="0" normalizeH="0" baseline="0" noProof="0" dirty="0" smtClean="0">
                          <a:ln>
                            <a:solidFill>
                              <a:schemeClr val="bg2"/>
                            </a:solidFill>
                          </a:ln>
                          <a:solidFill>
                            <a:schemeClr val="bg1">
                              <a:lumMod val="95000"/>
                              <a:lumOff val="5000"/>
                            </a:schemeClr>
                          </a:solidFill>
                          <a:effectLst/>
                          <a:uLnTx/>
                          <a:uFillTx/>
                          <a:latin typeface="Tahoma" pitchFamily="34" charset="0"/>
                          <a:ea typeface="Tahoma" pitchFamily="34" charset="0"/>
                          <a:cs typeface="Tahoma" pitchFamily="34" charset="0"/>
                        </a:rPr>
                        <a:t>X</a:t>
                      </a:r>
                      <a:r>
                        <a:rPr kumimoji="0" lang="es-ES" sz="2000" b="1" i="0" u="none" strike="noStrike" kern="1200" cap="none" spc="0" normalizeH="0" baseline="-25000" noProof="0" dirty="0" smtClean="0">
                          <a:ln>
                            <a:solidFill>
                              <a:schemeClr val="bg2"/>
                            </a:solidFill>
                          </a:ln>
                          <a:solidFill>
                            <a:schemeClr val="bg1">
                              <a:lumMod val="95000"/>
                              <a:lumOff val="5000"/>
                            </a:schemeClr>
                          </a:solidFill>
                          <a:effectLst/>
                          <a:uLnTx/>
                          <a:uFillTx/>
                          <a:latin typeface="Tahoma" pitchFamily="34" charset="0"/>
                          <a:ea typeface="Tahoma" pitchFamily="34" charset="0"/>
                          <a:cs typeface="Tahoma" pitchFamily="34" charset="0"/>
                        </a:rPr>
                        <a:t>r</a:t>
                      </a:r>
                      <a:endParaRPr lang="es-MX" sz="2000" dirty="0">
                        <a:solidFill>
                          <a:schemeClr val="bg1">
                            <a:lumMod val="95000"/>
                            <a:lumOff val="5000"/>
                          </a:schemeClr>
                        </a:solidFill>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dirty="0" err="1" smtClean="0">
                          <a:solidFill>
                            <a:schemeClr val="bg1">
                              <a:lumMod val="95000"/>
                              <a:lumOff val="5000"/>
                            </a:schemeClr>
                          </a:solidFill>
                          <a:effectLst/>
                          <a:latin typeface="Tahoma" pitchFamily="34" charset="0"/>
                          <a:ea typeface="Tahoma" pitchFamily="34" charset="0"/>
                          <a:cs typeface="Tahoma" pitchFamily="34" charset="0"/>
                        </a:rPr>
                        <a:t>e</a:t>
                      </a:r>
                      <a:r>
                        <a:rPr lang="es-MX" sz="2000" baseline="-25000" dirty="0" err="1" smtClean="0">
                          <a:solidFill>
                            <a:schemeClr val="bg1">
                              <a:lumMod val="95000"/>
                              <a:lumOff val="5000"/>
                            </a:schemeClr>
                          </a:solidFill>
                          <a:effectLst/>
                          <a:latin typeface="Tahoma" pitchFamily="34" charset="0"/>
                          <a:ea typeface="Tahoma" pitchFamily="34" charset="0"/>
                          <a:cs typeface="Tahoma" pitchFamily="34" charset="0"/>
                        </a:rPr>
                        <a:t>aprox</a:t>
                      </a:r>
                      <a:endParaRPr lang="es-MX" sz="2000" dirty="0">
                        <a:solidFill>
                          <a:schemeClr val="bg1">
                            <a:lumMod val="95000"/>
                            <a:lumOff val="5000"/>
                          </a:schemeClr>
                        </a:solidFill>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dirty="0" err="1" smtClean="0">
                          <a:solidFill>
                            <a:schemeClr val="bg1">
                              <a:lumMod val="95000"/>
                              <a:lumOff val="5000"/>
                            </a:schemeClr>
                          </a:solidFill>
                          <a:effectLst/>
                          <a:latin typeface="Tahoma" pitchFamily="34" charset="0"/>
                          <a:ea typeface="Tahoma" pitchFamily="34" charset="0"/>
                          <a:cs typeface="Tahoma" pitchFamily="34" charset="0"/>
                        </a:rPr>
                        <a:t>e</a:t>
                      </a:r>
                      <a:r>
                        <a:rPr lang="es-MX" sz="2000" baseline="-25000" dirty="0" err="1" smtClean="0">
                          <a:solidFill>
                            <a:schemeClr val="bg1">
                              <a:lumMod val="95000"/>
                              <a:lumOff val="5000"/>
                            </a:schemeClr>
                          </a:solidFill>
                          <a:effectLst/>
                          <a:latin typeface="Tahoma" pitchFamily="34" charset="0"/>
                          <a:ea typeface="Tahoma" pitchFamily="34" charset="0"/>
                          <a:cs typeface="Tahoma" pitchFamily="34" charset="0"/>
                        </a:rPr>
                        <a:t>aprox</a:t>
                      </a:r>
                      <a:r>
                        <a:rPr lang="es-MX" sz="2000" baseline="0" dirty="0" smtClean="0">
                          <a:solidFill>
                            <a:schemeClr val="bg1">
                              <a:lumMod val="95000"/>
                              <a:lumOff val="5000"/>
                            </a:schemeClr>
                          </a:solidFill>
                          <a:effectLst/>
                          <a:latin typeface="Tahoma" pitchFamily="34" charset="0"/>
                          <a:ea typeface="Tahoma" pitchFamily="34" charset="0"/>
                          <a:cs typeface="Tahoma" pitchFamily="34" charset="0"/>
                        </a:rPr>
                        <a:t>%</a:t>
                      </a:r>
                      <a:endParaRPr lang="es-MX" sz="2000" dirty="0">
                        <a:solidFill>
                          <a:schemeClr val="bg1">
                            <a:lumMod val="95000"/>
                            <a:lumOff val="5000"/>
                          </a:schemeClr>
                        </a:solidFill>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545">
                <a:tc>
                  <a:txBody>
                    <a:bodyPr/>
                    <a:lstStyle/>
                    <a:p>
                      <a:pPr marL="0" marR="0" algn="ctr">
                        <a:lnSpc>
                          <a:spcPct val="115000"/>
                        </a:lnSpc>
                        <a:spcBef>
                          <a:spcPts val="0"/>
                        </a:spcBef>
                        <a:spcAft>
                          <a:spcPts val="0"/>
                        </a:spcAft>
                      </a:pPr>
                      <a:r>
                        <a:rPr lang="es-MX" sz="2000">
                          <a:solidFill>
                            <a:schemeClr val="bg1">
                              <a:lumMod val="95000"/>
                              <a:lumOff val="5000"/>
                            </a:schemeClr>
                          </a:solidFill>
                          <a:effectLst/>
                          <a:latin typeface="Tahoma" pitchFamily="34" charset="0"/>
                          <a:ea typeface="Tahoma" pitchFamily="34" charset="0"/>
                          <a:cs typeface="Tahoma" pitchFamily="34" charset="0"/>
                        </a:rPr>
                        <a:t>1</a:t>
                      </a:r>
                      <a:endParaRPr lang="en-US" sz="2000">
                        <a:solidFill>
                          <a:schemeClr val="bg1">
                            <a:lumMod val="95000"/>
                            <a:lumOff val="5000"/>
                          </a:schemeClr>
                        </a:solidFill>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dirty="0">
                          <a:solidFill>
                            <a:schemeClr val="bg1">
                              <a:lumMod val="95000"/>
                              <a:lumOff val="5000"/>
                            </a:schemeClr>
                          </a:solidFill>
                          <a:effectLst/>
                          <a:latin typeface="Tahoma" pitchFamily="34" charset="0"/>
                          <a:ea typeface="Tahoma" pitchFamily="34" charset="0"/>
                          <a:cs typeface="Tahoma" pitchFamily="34" charset="0"/>
                        </a:rPr>
                        <a:t>1</a:t>
                      </a:r>
                      <a:endParaRPr lang="en-US" sz="2000" dirty="0">
                        <a:solidFill>
                          <a:schemeClr val="bg1">
                            <a:lumMod val="95000"/>
                            <a:lumOff val="5000"/>
                          </a:schemeClr>
                        </a:solidFill>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a:solidFill>
                            <a:schemeClr val="bg1">
                              <a:lumMod val="95000"/>
                              <a:lumOff val="5000"/>
                            </a:schemeClr>
                          </a:solidFill>
                          <a:effectLst/>
                          <a:latin typeface="Tahoma" pitchFamily="34" charset="0"/>
                          <a:ea typeface="Tahoma" pitchFamily="34" charset="0"/>
                          <a:cs typeface="Tahoma" pitchFamily="34" charset="0"/>
                        </a:rPr>
                        <a:t>3</a:t>
                      </a:r>
                      <a:endParaRPr lang="en-US" sz="2000">
                        <a:solidFill>
                          <a:schemeClr val="bg1">
                            <a:lumMod val="95000"/>
                            <a:lumOff val="5000"/>
                          </a:schemeClr>
                        </a:solidFill>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a:solidFill>
                            <a:schemeClr val="bg1">
                              <a:lumMod val="95000"/>
                              <a:lumOff val="5000"/>
                            </a:schemeClr>
                          </a:solidFill>
                          <a:effectLst/>
                          <a:latin typeface="Tahoma" pitchFamily="34" charset="0"/>
                          <a:ea typeface="Tahoma" pitchFamily="34" charset="0"/>
                          <a:cs typeface="Tahoma" pitchFamily="34" charset="0"/>
                        </a:rPr>
                        <a:t>7</a:t>
                      </a:r>
                      <a:endParaRPr lang="en-US" sz="2000">
                        <a:solidFill>
                          <a:schemeClr val="bg1">
                            <a:lumMod val="95000"/>
                            <a:lumOff val="5000"/>
                          </a:schemeClr>
                        </a:solidFill>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s-MX" sz="2000" dirty="0">
                        <a:solidFill>
                          <a:schemeClr val="bg1">
                            <a:lumMod val="95000"/>
                            <a:lumOff val="5000"/>
                          </a:schemeClr>
                        </a:solidFill>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s-MX" sz="2000">
                        <a:solidFill>
                          <a:schemeClr val="bg1">
                            <a:lumMod val="95000"/>
                            <a:lumOff val="5000"/>
                          </a:schemeClr>
                        </a:solidFill>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545">
                <a:tc>
                  <a:txBody>
                    <a:bodyPr/>
                    <a:lstStyle/>
                    <a:p>
                      <a:pPr marL="0" marR="0" algn="ctr">
                        <a:lnSpc>
                          <a:spcPct val="115000"/>
                        </a:lnSpc>
                        <a:spcBef>
                          <a:spcPts val="0"/>
                        </a:spcBef>
                        <a:spcAft>
                          <a:spcPts val="0"/>
                        </a:spcAft>
                      </a:pPr>
                      <a:r>
                        <a:rPr lang="es-MX" sz="2000" dirty="0">
                          <a:solidFill>
                            <a:schemeClr val="bg1">
                              <a:lumMod val="95000"/>
                              <a:lumOff val="5000"/>
                            </a:schemeClr>
                          </a:solidFill>
                          <a:effectLst/>
                          <a:latin typeface="Tahoma" pitchFamily="34" charset="0"/>
                          <a:ea typeface="Tahoma" pitchFamily="34" charset="0"/>
                          <a:cs typeface="Tahoma" pitchFamily="34" charset="0"/>
                        </a:rPr>
                        <a:t>2</a:t>
                      </a:r>
                      <a:endParaRPr lang="en-US" sz="2000" dirty="0">
                        <a:solidFill>
                          <a:schemeClr val="bg1">
                            <a:lumMod val="95000"/>
                            <a:lumOff val="5000"/>
                          </a:schemeClr>
                        </a:solidFill>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a:solidFill>
                            <a:schemeClr val="bg1">
                              <a:lumMod val="95000"/>
                              <a:lumOff val="5000"/>
                            </a:schemeClr>
                          </a:solidFill>
                          <a:effectLst/>
                          <a:latin typeface="Tahoma" pitchFamily="34" charset="0"/>
                          <a:ea typeface="Tahoma" pitchFamily="34" charset="0"/>
                          <a:cs typeface="Tahoma" pitchFamily="34" charset="0"/>
                        </a:rPr>
                        <a:t>1</a:t>
                      </a:r>
                      <a:endParaRPr lang="en-US" sz="2000">
                        <a:solidFill>
                          <a:schemeClr val="bg1">
                            <a:lumMod val="95000"/>
                            <a:lumOff val="5000"/>
                          </a:schemeClr>
                        </a:solidFill>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dirty="0">
                          <a:solidFill>
                            <a:schemeClr val="bg1">
                              <a:lumMod val="95000"/>
                              <a:lumOff val="5000"/>
                            </a:schemeClr>
                          </a:solidFill>
                          <a:effectLst/>
                          <a:latin typeface="Tahoma" pitchFamily="34" charset="0"/>
                          <a:ea typeface="Tahoma" pitchFamily="34" charset="0"/>
                          <a:cs typeface="Tahoma" pitchFamily="34" charset="0"/>
                        </a:rPr>
                        <a:t>7</a:t>
                      </a:r>
                      <a:endParaRPr lang="en-US" sz="2000" dirty="0">
                        <a:solidFill>
                          <a:schemeClr val="bg1">
                            <a:lumMod val="95000"/>
                            <a:lumOff val="5000"/>
                          </a:schemeClr>
                        </a:solidFill>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a:solidFill>
                            <a:schemeClr val="bg1">
                              <a:lumMod val="95000"/>
                              <a:lumOff val="5000"/>
                            </a:schemeClr>
                          </a:solidFill>
                          <a:effectLst/>
                          <a:latin typeface="Tahoma" pitchFamily="34" charset="0"/>
                          <a:ea typeface="Tahoma" pitchFamily="34" charset="0"/>
                          <a:cs typeface="Tahoma" pitchFamily="34" charset="0"/>
                        </a:rPr>
                        <a:t>19</a:t>
                      </a:r>
                      <a:endParaRPr lang="en-US" sz="2000">
                        <a:solidFill>
                          <a:schemeClr val="bg1">
                            <a:lumMod val="95000"/>
                            <a:lumOff val="5000"/>
                          </a:schemeClr>
                        </a:solidFill>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a:solidFill>
                            <a:schemeClr val="bg1">
                              <a:lumMod val="95000"/>
                              <a:lumOff val="5000"/>
                            </a:schemeClr>
                          </a:solidFill>
                          <a:effectLst/>
                          <a:latin typeface="Tahoma" pitchFamily="34" charset="0"/>
                          <a:ea typeface="Tahoma" pitchFamily="34" charset="0"/>
                          <a:cs typeface="Tahoma" pitchFamily="34" charset="0"/>
                        </a:rPr>
                        <a:t>0.6315</a:t>
                      </a:r>
                      <a:endParaRPr lang="en-US" sz="2000">
                        <a:solidFill>
                          <a:schemeClr val="bg1">
                            <a:lumMod val="95000"/>
                            <a:lumOff val="5000"/>
                          </a:schemeClr>
                        </a:solidFill>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a:solidFill>
                            <a:schemeClr val="bg1">
                              <a:lumMod val="95000"/>
                              <a:lumOff val="5000"/>
                            </a:schemeClr>
                          </a:solidFill>
                          <a:effectLst/>
                          <a:latin typeface="Tahoma" pitchFamily="34" charset="0"/>
                          <a:ea typeface="Tahoma" pitchFamily="34" charset="0"/>
                          <a:cs typeface="Tahoma" pitchFamily="34" charset="0"/>
                        </a:rPr>
                        <a:t>63.15</a:t>
                      </a:r>
                      <a:endParaRPr lang="en-US" sz="2000">
                        <a:solidFill>
                          <a:schemeClr val="bg1">
                            <a:lumMod val="95000"/>
                            <a:lumOff val="5000"/>
                          </a:schemeClr>
                        </a:solidFill>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545">
                <a:tc>
                  <a:txBody>
                    <a:bodyPr/>
                    <a:lstStyle/>
                    <a:p>
                      <a:pPr marL="0" marR="0" algn="ctr">
                        <a:lnSpc>
                          <a:spcPct val="115000"/>
                        </a:lnSpc>
                        <a:spcBef>
                          <a:spcPts val="0"/>
                        </a:spcBef>
                        <a:spcAft>
                          <a:spcPts val="0"/>
                        </a:spcAft>
                      </a:pPr>
                      <a:r>
                        <a:rPr lang="es-MX" sz="2000">
                          <a:solidFill>
                            <a:schemeClr val="bg1">
                              <a:lumMod val="95000"/>
                              <a:lumOff val="5000"/>
                            </a:schemeClr>
                          </a:solidFill>
                          <a:effectLst/>
                          <a:latin typeface="Tahoma" pitchFamily="34" charset="0"/>
                          <a:ea typeface="Tahoma" pitchFamily="34" charset="0"/>
                          <a:cs typeface="Tahoma" pitchFamily="34" charset="0"/>
                        </a:rPr>
                        <a:t>3</a:t>
                      </a:r>
                      <a:endParaRPr lang="en-US" sz="2000">
                        <a:solidFill>
                          <a:schemeClr val="bg1">
                            <a:lumMod val="95000"/>
                            <a:lumOff val="5000"/>
                          </a:schemeClr>
                        </a:solidFill>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a:solidFill>
                            <a:schemeClr val="bg1">
                              <a:lumMod val="95000"/>
                              <a:lumOff val="5000"/>
                            </a:schemeClr>
                          </a:solidFill>
                          <a:effectLst/>
                          <a:latin typeface="Tahoma" pitchFamily="34" charset="0"/>
                          <a:ea typeface="Tahoma" pitchFamily="34" charset="0"/>
                          <a:cs typeface="Tahoma" pitchFamily="34" charset="0"/>
                        </a:rPr>
                        <a:t>1</a:t>
                      </a:r>
                      <a:endParaRPr lang="en-US" sz="2000">
                        <a:solidFill>
                          <a:schemeClr val="bg1">
                            <a:lumMod val="95000"/>
                            <a:lumOff val="5000"/>
                          </a:schemeClr>
                        </a:solidFill>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a:solidFill>
                            <a:schemeClr val="bg1">
                              <a:lumMod val="95000"/>
                              <a:lumOff val="5000"/>
                            </a:schemeClr>
                          </a:solidFill>
                          <a:effectLst/>
                          <a:latin typeface="Tahoma" pitchFamily="34" charset="0"/>
                          <a:ea typeface="Tahoma" pitchFamily="34" charset="0"/>
                          <a:cs typeface="Tahoma" pitchFamily="34" charset="0"/>
                        </a:rPr>
                        <a:t>19</a:t>
                      </a:r>
                      <a:endParaRPr lang="en-US" sz="2000">
                        <a:solidFill>
                          <a:schemeClr val="bg1">
                            <a:lumMod val="95000"/>
                            <a:lumOff val="5000"/>
                          </a:schemeClr>
                        </a:solidFill>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a:solidFill>
                            <a:schemeClr val="bg1">
                              <a:lumMod val="95000"/>
                              <a:lumOff val="5000"/>
                            </a:schemeClr>
                          </a:solidFill>
                          <a:effectLst/>
                          <a:latin typeface="Tahoma" pitchFamily="34" charset="0"/>
                          <a:ea typeface="Tahoma" pitchFamily="34" charset="0"/>
                          <a:cs typeface="Tahoma" pitchFamily="34" charset="0"/>
                        </a:rPr>
                        <a:t>55</a:t>
                      </a:r>
                      <a:endParaRPr lang="en-US" sz="2000">
                        <a:solidFill>
                          <a:schemeClr val="bg1">
                            <a:lumMod val="95000"/>
                            <a:lumOff val="5000"/>
                          </a:schemeClr>
                        </a:solidFill>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a:solidFill>
                            <a:schemeClr val="bg1">
                              <a:lumMod val="95000"/>
                              <a:lumOff val="5000"/>
                            </a:schemeClr>
                          </a:solidFill>
                          <a:effectLst/>
                          <a:latin typeface="Tahoma" pitchFamily="34" charset="0"/>
                          <a:ea typeface="Tahoma" pitchFamily="34" charset="0"/>
                          <a:cs typeface="Tahoma" pitchFamily="34" charset="0"/>
                        </a:rPr>
                        <a:t>0.6545</a:t>
                      </a:r>
                      <a:endParaRPr lang="en-US" sz="2000">
                        <a:solidFill>
                          <a:schemeClr val="bg1">
                            <a:lumMod val="95000"/>
                            <a:lumOff val="5000"/>
                          </a:schemeClr>
                        </a:solidFill>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a:solidFill>
                            <a:schemeClr val="bg1">
                              <a:lumMod val="95000"/>
                              <a:lumOff val="5000"/>
                            </a:schemeClr>
                          </a:solidFill>
                          <a:effectLst/>
                          <a:latin typeface="Tahoma" pitchFamily="34" charset="0"/>
                          <a:ea typeface="Tahoma" pitchFamily="34" charset="0"/>
                          <a:cs typeface="Tahoma" pitchFamily="34" charset="0"/>
                        </a:rPr>
                        <a:t>65.45</a:t>
                      </a:r>
                      <a:endParaRPr lang="en-US" sz="2000">
                        <a:solidFill>
                          <a:schemeClr val="bg1">
                            <a:lumMod val="95000"/>
                            <a:lumOff val="5000"/>
                          </a:schemeClr>
                        </a:solidFill>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545">
                <a:tc>
                  <a:txBody>
                    <a:bodyPr/>
                    <a:lstStyle/>
                    <a:p>
                      <a:pPr marL="0" marR="0" algn="ctr">
                        <a:lnSpc>
                          <a:spcPct val="115000"/>
                        </a:lnSpc>
                        <a:spcBef>
                          <a:spcPts val="0"/>
                        </a:spcBef>
                        <a:spcAft>
                          <a:spcPts val="0"/>
                        </a:spcAft>
                      </a:pPr>
                      <a:r>
                        <a:rPr lang="es-MX" sz="2000" dirty="0">
                          <a:solidFill>
                            <a:schemeClr val="bg1">
                              <a:lumMod val="95000"/>
                              <a:lumOff val="5000"/>
                            </a:schemeClr>
                          </a:solidFill>
                          <a:effectLst/>
                          <a:latin typeface="Tahoma" pitchFamily="34" charset="0"/>
                          <a:ea typeface="Tahoma" pitchFamily="34" charset="0"/>
                          <a:cs typeface="Tahoma" pitchFamily="34" charset="0"/>
                        </a:rPr>
                        <a:t>4</a:t>
                      </a:r>
                      <a:endParaRPr lang="en-US" sz="2000" dirty="0">
                        <a:solidFill>
                          <a:schemeClr val="bg1">
                            <a:lumMod val="95000"/>
                            <a:lumOff val="5000"/>
                          </a:schemeClr>
                        </a:solidFill>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a:solidFill>
                            <a:schemeClr val="bg1">
                              <a:lumMod val="95000"/>
                              <a:lumOff val="5000"/>
                            </a:schemeClr>
                          </a:solidFill>
                          <a:effectLst/>
                          <a:latin typeface="Tahoma" pitchFamily="34" charset="0"/>
                          <a:ea typeface="Tahoma" pitchFamily="34" charset="0"/>
                          <a:cs typeface="Tahoma" pitchFamily="34" charset="0"/>
                        </a:rPr>
                        <a:t>1</a:t>
                      </a:r>
                      <a:endParaRPr lang="en-US" sz="2000">
                        <a:solidFill>
                          <a:schemeClr val="bg1">
                            <a:lumMod val="95000"/>
                            <a:lumOff val="5000"/>
                          </a:schemeClr>
                        </a:solidFill>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a:solidFill>
                            <a:schemeClr val="bg1">
                              <a:lumMod val="95000"/>
                              <a:lumOff val="5000"/>
                            </a:schemeClr>
                          </a:solidFill>
                          <a:effectLst/>
                          <a:latin typeface="Tahoma" pitchFamily="34" charset="0"/>
                          <a:ea typeface="Tahoma" pitchFamily="34" charset="0"/>
                          <a:cs typeface="Tahoma" pitchFamily="34" charset="0"/>
                        </a:rPr>
                        <a:t>55</a:t>
                      </a:r>
                      <a:endParaRPr lang="en-US" sz="2000">
                        <a:solidFill>
                          <a:schemeClr val="bg1">
                            <a:lumMod val="95000"/>
                            <a:lumOff val="5000"/>
                          </a:schemeClr>
                        </a:solidFill>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a:solidFill>
                            <a:schemeClr val="bg1">
                              <a:lumMod val="95000"/>
                              <a:lumOff val="5000"/>
                            </a:schemeClr>
                          </a:solidFill>
                          <a:effectLst/>
                          <a:latin typeface="Tahoma" pitchFamily="34" charset="0"/>
                          <a:ea typeface="Tahoma" pitchFamily="34" charset="0"/>
                          <a:cs typeface="Tahoma" pitchFamily="34" charset="0"/>
                        </a:rPr>
                        <a:t>163</a:t>
                      </a:r>
                      <a:endParaRPr lang="en-US" sz="2000">
                        <a:solidFill>
                          <a:schemeClr val="bg1">
                            <a:lumMod val="95000"/>
                            <a:lumOff val="5000"/>
                          </a:schemeClr>
                        </a:solidFill>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dirty="0">
                          <a:solidFill>
                            <a:schemeClr val="bg1">
                              <a:lumMod val="95000"/>
                              <a:lumOff val="5000"/>
                            </a:schemeClr>
                          </a:solidFill>
                          <a:effectLst/>
                          <a:latin typeface="Tahoma" pitchFamily="34" charset="0"/>
                          <a:ea typeface="Tahoma" pitchFamily="34" charset="0"/>
                          <a:cs typeface="Tahoma" pitchFamily="34" charset="0"/>
                        </a:rPr>
                        <a:t>0.6625</a:t>
                      </a:r>
                      <a:endParaRPr lang="en-US" sz="2000" dirty="0">
                        <a:solidFill>
                          <a:schemeClr val="bg1">
                            <a:lumMod val="95000"/>
                            <a:lumOff val="5000"/>
                          </a:schemeClr>
                        </a:solidFill>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dirty="0">
                          <a:solidFill>
                            <a:schemeClr val="bg1">
                              <a:lumMod val="95000"/>
                              <a:lumOff val="5000"/>
                            </a:schemeClr>
                          </a:solidFill>
                          <a:effectLst/>
                          <a:latin typeface="Tahoma" pitchFamily="34" charset="0"/>
                          <a:ea typeface="Tahoma" pitchFamily="34" charset="0"/>
                          <a:cs typeface="Tahoma" pitchFamily="34" charset="0"/>
                        </a:rPr>
                        <a:t>66.25</a:t>
                      </a:r>
                      <a:endParaRPr lang="en-US" sz="2000" dirty="0">
                        <a:solidFill>
                          <a:schemeClr val="bg1">
                            <a:lumMod val="95000"/>
                            <a:lumOff val="5000"/>
                          </a:schemeClr>
                        </a:solidFill>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2" name="1 Objeto"/>
          <p:cNvGraphicFramePr>
            <a:graphicFrameLocks noChangeAspect="1"/>
          </p:cNvGraphicFramePr>
          <p:nvPr>
            <p:extLst>
              <p:ext uri="{D42A27DB-BD31-4B8C-83A1-F6EECF244321}">
                <p14:modId xmlns:p14="http://schemas.microsoft.com/office/powerpoint/2010/main" val="1385723345"/>
              </p:ext>
            </p:extLst>
          </p:nvPr>
        </p:nvGraphicFramePr>
        <p:xfrm>
          <a:off x="428872" y="365919"/>
          <a:ext cx="3049588" cy="460375"/>
        </p:xfrm>
        <a:graphic>
          <a:graphicData uri="http://schemas.openxmlformats.org/presentationml/2006/ole">
            <mc:AlternateContent xmlns:mc="http://schemas.openxmlformats.org/markup-compatibility/2006">
              <mc:Choice xmlns:v="urn:schemas-microsoft-com:vml" Requires="v">
                <p:oleObj spid="_x0000_s65552" name="Ecuación" r:id="rId4" imgW="1346200" imgH="203200" progId="Equation.3">
                  <p:embed/>
                </p:oleObj>
              </mc:Choice>
              <mc:Fallback>
                <p:oleObj name="Ecuación" r:id="rId4" imgW="1346200" imgH="203200" progId="Equation.3">
                  <p:embed/>
                  <p:pic>
                    <p:nvPicPr>
                      <p:cNvPr id="0" name="6 Objet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8872" y="365919"/>
                        <a:ext cx="3049588" cy="460375"/>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2 Objeto"/>
          <p:cNvGraphicFramePr>
            <a:graphicFrameLocks noChangeAspect="1"/>
          </p:cNvGraphicFramePr>
          <p:nvPr>
            <p:extLst>
              <p:ext uri="{D42A27DB-BD31-4B8C-83A1-F6EECF244321}">
                <p14:modId xmlns:p14="http://schemas.microsoft.com/office/powerpoint/2010/main" val="2842077046"/>
              </p:ext>
            </p:extLst>
          </p:nvPr>
        </p:nvGraphicFramePr>
        <p:xfrm>
          <a:off x="5907088" y="95250"/>
          <a:ext cx="2927350" cy="857250"/>
        </p:xfrm>
        <a:graphic>
          <a:graphicData uri="http://schemas.openxmlformats.org/presentationml/2006/ole">
            <mc:AlternateContent xmlns:mc="http://schemas.openxmlformats.org/markup-compatibility/2006">
              <mc:Choice xmlns:v="urn:schemas-microsoft-com:vml" Requires="v">
                <p:oleObj spid="_x0000_s65553" name="Ecuación" r:id="rId6" imgW="1485720" imgH="431640" progId="Equation.3">
                  <p:embed/>
                </p:oleObj>
              </mc:Choice>
              <mc:Fallback>
                <p:oleObj name="Ecuación" r:id="rId6" imgW="1485720" imgH="431640" progId="Equation.3">
                  <p:embed/>
                  <p:pic>
                    <p:nvPicPr>
                      <p:cNvPr id="0" name="Object 2"/>
                      <p:cNvPicPr>
                        <a:picLocks noChangeAspect="1" noChangeArrowheads="1"/>
                      </p:cNvPicPr>
                      <p:nvPr/>
                    </p:nvPicPr>
                    <p:blipFill>
                      <a:blip r:embed="rId7"/>
                      <a:srcRect/>
                      <a:stretch>
                        <a:fillRect/>
                      </a:stretch>
                    </p:blipFill>
                    <p:spPr bwMode="auto">
                      <a:xfrm>
                        <a:off x="5907088" y="95250"/>
                        <a:ext cx="2927350" cy="857250"/>
                      </a:xfrm>
                      <a:prstGeom prst="rect">
                        <a:avLst/>
                      </a:prstGeom>
                      <a:solidFill>
                        <a:schemeClr val="tx1"/>
                      </a:solidFill>
                      <a:ln>
                        <a:noFill/>
                      </a:ln>
                    </p:spPr>
                  </p:pic>
                </p:oleObj>
              </mc:Fallback>
            </mc:AlternateContent>
          </a:graphicData>
        </a:graphic>
      </p:graphicFrame>
      <p:sp>
        <p:nvSpPr>
          <p:cNvPr id="9" name="2 Marcador de contenido"/>
          <p:cNvSpPr txBox="1">
            <a:spLocks/>
          </p:cNvSpPr>
          <p:nvPr/>
        </p:nvSpPr>
        <p:spPr bwMode="auto">
          <a:xfrm>
            <a:off x="68600" y="4870088"/>
            <a:ext cx="8218452" cy="2113735"/>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0" marR="36576" lvl="0" indent="0" defTabSz="914400" rtl="0" eaLnBrk="0" fontAlgn="base" latinLnBrk="0" hangingPunct="0">
              <a:lnSpc>
                <a:spcPct val="100000"/>
              </a:lnSpc>
              <a:spcBef>
                <a:spcPts val="0"/>
              </a:spcBef>
              <a:spcAft>
                <a:spcPct val="0"/>
              </a:spcAft>
              <a:buClr>
                <a:schemeClr val="accent1"/>
              </a:buClr>
              <a:buSzPct val="80000"/>
              <a:buFont typeface="Wingdings 2" pitchFamily="18" charset="2"/>
              <a:buNone/>
              <a:tabLst/>
              <a:defRPr/>
            </a:pPr>
            <a:r>
              <a:rPr kumimoji="0" lang="es-MX" sz="2000" i="0" u="sng" strike="noStrike" kern="1200" cap="none" spc="0" normalizeH="0" baseline="0" noProof="0" dirty="0" smtClean="0">
                <a:ln>
                  <a:solidFill>
                    <a:schemeClr val="bg2"/>
                  </a:solidFill>
                </a:ln>
                <a:solidFill>
                  <a:schemeClr val="bg1">
                    <a:lumMod val="95000"/>
                    <a:lumOff val="5000"/>
                  </a:schemeClr>
                </a:solidFill>
                <a:uLnTx/>
                <a:uFillTx/>
                <a:latin typeface="Calibri" pitchFamily="34" charset="0"/>
              </a:rPr>
              <a:t>PASO 4</a:t>
            </a:r>
            <a:r>
              <a:rPr kumimoji="0" lang="es-MX" sz="2000" i="0" u="none" strike="noStrike" kern="1200" cap="none" spc="0" normalizeH="0" baseline="0" noProof="0" dirty="0" smtClean="0">
                <a:ln>
                  <a:solidFill>
                    <a:schemeClr val="bg2"/>
                  </a:solidFill>
                </a:ln>
                <a:solidFill>
                  <a:schemeClr val="bg1">
                    <a:lumMod val="95000"/>
                    <a:lumOff val="5000"/>
                  </a:schemeClr>
                </a:solidFill>
                <a:uLnTx/>
                <a:uFillTx/>
                <a:latin typeface="Calibri" pitchFamily="34" charset="0"/>
              </a:rPr>
              <a:t>:</a:t>
            </a:r>
          </a:p>
          <a:p>
            <a:pPr marL="514350" marR="36576" lvl="0" indent="-514350" algn="just" defTabSz="914400" rtl="0" eaLnBrk="0" fontAlgn="base" latinLnBrk="0" hangingPunct="0">
              <a:lnSpc>
                <a:spcPct val="100000"/>
              </a:lnSpc>
              <a:spcBef>
                <a:spcPts val="0"/>
              </a:spcBef>
              <a:spcAft>
                <a:spcPct val="0"/>
              </a:spcAft>
              <a:buClr>
                <a:schemeClr val="accent1"/>
              </a:buClr>
              <a:buSzPct val="80000"/>
              <a:tabLst/>
              <a:defRPr/>
            </a:pPr>
            <a:r>
              <a:rPr kumimoji="0" lang="es-MX" sz="2000" i="0" u="none" strike="noStrike" kern="1200" cap="none" spc="0" normalizeH="0" baseline="0" noProof="0" dirty="0" smtClean="0">
                <a:ln>
                  <a:solidFill>
                    <a:schemeClr val="bg2"/>
                  </a:solidFill>
                </a:ln>
                <a:solidFill>
                  <a:schemeClr val="bg1">
                    <a:lumMod val="95000"/>
                    <a:lumOff val="5000"/>
                  </a:schemeClr>
                </a:solidFill>
                <a:uLnTx/>
                <a:uFillTx/>
                <a:latin typeface="Calibri" pitchFamily="34" charset="0"/>
              </a:rPr>
              <a:t>a) Si f(x</a:t>
            </a:r>
            <a:r>
              <a:rPr kumimoji="0" lang="es-ES" sz="2000" i="0" u="none" strike="noStrike" kern="1200" cap="none" spc="0" normalizeH="0" baseline="-25000" noProof="0" dirty="0" smtClean="0">
                <a:ln>
                  <a:solidFill>
                    <a:schemeClr val="bg2"/>
                  </a:solidFill>
                </a:ln>
                <a:solidFill>
                  <a:schemeClr val="bg1">
                    <a:lumMod val="95000"/>
                    <a:lumOff val="5000"/>
                  </a:schemeClr>
                </a:solidFill>
                <a:uLnTx/>
                <a:uFillTx/>
                <a:latin typeface="Calibri" pitchFamily="34" charset="0"/>
              </a:rPr>
              <a:t>l</a:t>
            </a:r>
            <a:r>
              <a:rPr kumimoji="0" lang="es-MX" sz="2000" i="0" u="none" strike="noStrike" kern="1200" cap="none" spc="0" normalizeH="0" baseline="0" noProof="0" dirty="0" smtClean="0">
                <a:ln>
                  <a:solidFill>
                    <a:schemeClr val="bg2"/>
                  </a:solidFill>
                </a:ln>
                <a:solidFill>
                  <a:schemeClr val="bg1">
                    <a:lumMod val="95000"/>
                    <a:lumOff val="5000"/>
                  </a:schemeClr>
                </a:solidFill>
                <a:uLnTx/>
                <a:uFillTx/>
                <a:latin typeface="Calibri" pitchFamily="34" charset="0"/>
              </a:rPr>
              <a:t>)*f(</a:t>
            </a:r>
            <a:r>
              <a:rPr kumimoji="0" lang="es-MX" sz="2000" i="0" u="none" strike="noStrike" kern="1200" cap="none" spc="0" normalizeH="0" baseline="0" noProof="0" dirty="0" err="1" smtClean="0">
                <a:ln>
                  <a:solidFill>
                    <a:schemeClr val="bg2"/>
                  </a:solidFill>
                </a:ln>
                <a:solidFill>
                  <a:schemeClr val="bg1">
                    <a:lumMod val="95000"/>
                    <a:lumOff val="5000"/>
                  </a:schemeClr>
                </a:solidFill>
                <a:uLnTx/>
                <a:uFillTx/>
                <a:latin typeface="Calibri" pitchFamily="34" charset="0"/>
              </a:rPr>
              <a:t>x</a:t>
            </a:r>
            <a:r>
              <a:rPr kumimoji="0" lang="es-MX" sz="2000" i="0" u="none" strike="noStrike" kern="1200" cap="none" spc="0" normalizeH="0" baseline="-25000" noProof="0" dirty="0" err="1" smtClean="0">
                <a:ln>
                  <a:solidFill>
                    <a:schemeClr val="bg2"/>
                  </a:solidFill>
                </a:ln>
                <a:solidFill>
                  <a:schemeClr val="bg1">
                    <a:lumMod val="95000"/>
                    <a:lumOff val="5000"/>
                  </a:schemeClr>
                </a:solidFill>
                <a:uLnTx/>
                <a:uFillTx/>
                <a:latin typeface="Calibri" pitchFamily="34" charset="0"/>
              </a:rPr>
              <a:t>r</a:t>
            </a:r>
            <a:r>
              <a:rPr kumimoji="0" lang="es-MX" sz="2000" i="0" u="none" strike="noStrike" kern="1200" cap="none" spc="0" normalizeH="0" baseline="0" noProof="0" dirty="0" smtClean="0">
                <a:ln>
                  <a:solidFill>
                    <a:schemeClr val="bg2"/>
                  </a:solidFill>
                </a:ln>
                <a:solidFill>
                  <a:schemeClr val="bg1">
                    <a:lumMod val="95000"/>
                    <a:lumOff val="5000"/>
                  </a:schemeClr>
                </a:solidFill>
                <a:uLnTx/>
                <a:uFillTx/>
                <a:latin typeface="Calibri" pitchFamily="34" charset="0"/>
              </a:rPr>
              <a:t>) &lt; 0, la raíz se encuentra en  este </a:t>
            </a:r>
            <a:r>
              <a:rPr kumimoji="0" lang="es-MX" sz="2000" i="0" u="none" strike="noStrike" kern="1200" cap="none" spc="0" normalizeH="0" baseline="0" noProof="0" dirty="0" err="1" smtClean="0">
                <a:ln>
                  <a:solidFill>
                    <a:schemeClr val="bg2"/>
                  </a:solidFill>
                </a:ln>
                <a:solidFill>
                  <a:schemeClr val="bg1">
                    <a:lumMod val="95000"/>
                    <a:lumOff val="5000"/>
                  </a:schemeClr>
                </a:solidFill>
                <a:uLnTx/>
                <a:uFillTx/>
                <a:latin typeface="Calibri" pitchFamily="34" charset="0"/>
              </a:rPr>
              <a:t>subintervalo</a:t>
            </a:r>
            <a:r>
              <a:rPr kumimoji="0" lang="es-MX" sz="2000" i="0" u="none" strike="noStrike" kern="1200" cap="none" spc="0" normalizeH="0" noProof="0" dirty="0" smtClean="0">
                <a:ln>
                  <a:solidFill>
                    <a:schemeClr val="bg2"/>
                  </a:solidFill>
                </a:ln>
                <a:solidFill>
                  <a:schemeClr val="bg1">
                    <a:lumMod val="95000"/>
                    <a:lumOff val="5000"/>
                  </a:schemeClr>
                </a:solidFill>
                <a:uLnTx/>
                <a:uFillTx/>
                <a:latin typeface="Calibri" pitchFamily="34" charset="0"/>
              </a:rPr>
              <a:t> inferior</a:t>
            </a:r>
            <a:r>
              <a:rPr kumimoji="0" lang="es-MX" sz="2000" i="0" u="none" strike="noStrike" kern="1200" cap="none" spc="0" normalizeH="0" baseline="0" noProof="0" dirty="0" smtClean="0">
                <a:ln>
                  <a:solidFill>
                    <a:schemeClr val="bg2"/>
                  </a:solidFill>
                </a:ln>
                <a:solidFill>
                  <a:schemeClr val="bg1">
                    <a:lumMod val="95000"/>
                    <a:lumOff val="5000"/>
                  </a:schemeClr>
                </a:solidFill>
                <a:uLnTx/>
                <a:uFillTx/>
                <a:latin typeface="Calibri" pitchFamily="34" charset="0"/>
              </a:rPr>
              <a:t>, entonces </a:t>
            </a:r>
            <a:r>
              <a:rPr kumimoji="0" lang="es-MX" sz="2000" i="0" u="none" strike="noStrike" kern="1200" cap="none" spc="0" normalizeH="0" baseline="0" noProof="0" dirty="0" err="1" smtClean="0">
                <a:ln>
                  <a:solidFill>
                    <a:schemeClr val="bg2"/>
                  </a:solidFill>
                </a:ln>
                <a:solidFill>
                  <a:schemeClr val="bg1">
                    <a:lumMod val="95000"/>
                    <a:lumOff val="5000"/>
                  </a:schemeClr>
                </a:solidFill>
                <a:uLnTx/>
                <a:uFillTx/>
                <a:latin typeface="Calibri" pitchFamily="34" charset="0"/>
              </a:rPr>
              <a:t>x</a:t>
            </a:r>
            <a:r>
              <a:rPr kumimoji="0" lang="es-MX" sz="2000" i="0" u="none" strike="noStrike" kern="1200" cap="none" spc="0" normalizeH="0" baseline="-25000" noProof="0" dirty="0" err="1" smtClean="0">
                <a:ln>
                  <a:solidFill>
                    <a:schemeClr val="bg2"/>
                  </a:solidFill>
                </a:ln>
                <a:solidFill>
                  <a:schemeClr val="bg1">
                    <a:lumMod val="95000"/>
                    <a:lumOff val="5000"/>
                  </a:schemeClr>
                </a:solidFill>
                <a:uLnTx/>
                <a:uFillTx/>
                <a:latin typeface="Calibri" pitchFamily="34" charset="0"/>
              </a:rPr>
              <a:t>u</a:t>
            </a:r>
            <a:r>
              <a:rPr kumimoji="0" lang="es-MX" sz="2000" i="0" u="none" strike="noStrike" kern="1200" cap="none" spc="0" normalizeH="0" baseline="0" noProof="0" dirty="0" smtClean="0">
                <a:ln>
                  <a:solidFill>
                    <a:schemeClr val="bg2"/>
                  </a:solidFill>
                </a:ln>
                <a:solidFill>
                  <a:schemeClr val="bg1">
                    <a:lumMod val="95000"/>
                    <a:lumOff val="5000"/>
                  </a:schemeClr>
                </a:solidFill>
                <a:uLnTx/>
                <a:uFillTx/>
                <a:latin typeface="Calibri" pitchFamily="34" charset="0"/>
              </a:rPr>
              <a:t> = </a:t>
            </a:r>
            <a:r>
              <a:rPr kumimoji="0" lang="es-MX" sz="2000" i="0" u="none" strike="noStrike" kern="1200" cap="none" spc="0" normalizeH="0" baseline="0" noProof="0" dirty="0" err="1" smtClean="0">
                <a:ln>
                  <a:solidFill>
                    <a:schemeClr val="bg2"/>
                  </a:solidFill>
                </a:ln>
                <a:solidFill>
                  <a:schemeClr val="bg1">
                    <a:lumMod val="95000"/>
                    <a:lumOff val="5000"/>
                  </a:schemeClr>
                </a:solidFill>
                <a:uLnTx/>
                <a:uFillTx/>
                <a:latin typeface="Calibri" pitchFamily="34" charset="0"/>
              </a:rPr>
              <a:t>x</a:t>
            </a:r>
            <a:r>
              <a:rPr kumimoji="0" lang="es-MX" sz="2000" i="0" u="none" strike="noStrike" kern="1200" cap="none" spc="0" normalizeH="0" baseline="-25000" noProof="0" dirty="0" err="1" smtClean="0">
                <a:ln>
                  <a:solidFill>
                    <a:schemeClr val="bg2"/>
                  </a:solidFill>
                </a:ln>
                <a:solidFill>
                  <a:schemeClr val="bg1">
                    <a:lumMod val="95000"/>
                    <a:lumOff val="5000"/>
                  </a:schemeClr>
                </a:solidFill>
                <a:uLnTx/>
                <a:uFillTx/>
                <a:latin typeface="Calibri" pitchFamily="34" charset="0"/>
              </a:rPr>
              <a:t>r</a:t>
            </a:r>
            <a:r>
              <a:rPr kumimoji="0" lang="es-MX" sz="2000" i="0" u="none" strike="noStrike" kern="1200" cap="none" spc="0" normalizeH="0" baseline="0" noProof="0" dirty="0" smtClean="0">
                <a:ln>
                  <a:solidFill>
                    <a:schemeClr val="bg2"/>
                  </a:solidFill>
                </a:ln>
                <a:solidFill>
                  <a:schemeClr val="bg1">
                    <a:lumMod val="95000"/>
                    <a:lumOff val="5000"/>
                  </a:schemeClr>
                </a:solidFill>
                <a:uLnTx/>
                <a:uFillTx/>
                <a:latin typeface="Calibri" pitchFamily="34" charset="0"/>
              </a:rPr>
              <a:t>, continúe el paso 2.</a:t>
            </a:r>
          </a:p>
          <a:p>
            <a:pPr marL="514350" marR="36576" lvl="0" indent="-514350" algn="just" defTabSz="914400" rtl="0" eaLnBrk="0" fontAlgn="base" latinLnBrk="0" hangingPunct="0">
              <a:lnSpc>
                <a:spcPct val="100000"/>
              </a:lnSpc>
              <a:spcBef>
                <a:spcPts val="0"/>
              </a:spcBef>
              <a:spcAft>
                <a:spcPct val="0"/>
              </a:spcAft>
              <a:buClr>
                <a:schemeClr val="accent1"/>
              </a:buClr>
              <a:buSzPct val="80000"/>
              <a:tabLst/>
              <a:defRPr/>
            </a:pPr>
            <a:r>
              <a:rPr kumimoji="0" lang="es-MX" sz="2000" i="0" u="none" strike="noStrike" kern="1200" cap="none" spc="0" normalizeH="0" baseline="0" noProof="0" dirty="0" smtClean="0">
                <a:ln>
                  <a:solidFill>
                    <a:schemeClr val="bg2"/>
                  </a:solidFill>
                </a:ln>
                <a:solidFill>
                  <a:schemeClr val="bg1">
                    <a:lumMod val="95000"/>
                    <a:lumOff val="5000"/>
                  </a:schemeClr>
                </a:solidFill>
                <a:uLnTx/>
                <a:uFillTx/>
                <a:latin typeface="Calibri" pitchFamily="34" charset="0"/>
              </a:rPr>
              <a:t>b) Si f(x</a:t>
            </a:r>
            <a:r>
              <a:rPr kumimoji="0" lang="es-ES" sz="2000" i="0" u="none" strike="noStrike" kern="1200" cap="none" spc="0" normalizeH="0" baseline="-25000" noProof="0" dirty="0" smtClean="0">
                <a:ln>
                  <a:solidFill>
                    <a:schemeClr val="bg2"/>
                  </a:solidFill>
                </a:ln>
                <a:solidFill>
                  <a:schemeClr val="bg1">
                    <a:lumMod val="95000"/>
                    <a:lumOff val="5000"/>
                  </a:schemeClr>
                </a:solidFill>
                <a:uLnTx/>
                <a:uFillTx/>
                <a:latin typeface="Calibri" pitchFamily="34" charset="0"/>
              </a:rPr>
              <a:t>l</a:t>
            </a:r>
            <a:r>
              <a:rPr kumimoji="0" lang="es-MX" sz="2000" i="0" u="none" strike="noStrike" kern="1200" cap="none" spc="0" normalizeH="0" baseline="0" noProof="0" dirty="0" smtClean="0">
                <a:ln>
                  <a:solidFill>
                    <a:schemeClr val="bg2"/>
                  </a:solidFill>
                </a:ln>
                <a:solidFill>
                  <a:schemeClr val="bg1">
                    <a:lumMod val="95000"/>
                    <a:lumOff val="5000"/>
                  </a:schemeClr>
                </a:solidFill>
                <a:uLnTx/>
                <a:uFillTx/>
                <a:latin typeface="Calibri" pitchFamily="34" charset="0"/>
              </a:rPr>
              <a:t>)*f(</a:t>
            </a:r>
            <a:r>
              <a:rPr kumimoji="0" lang="es-MX" sz="2000" i="0" u="none" strike="noStrike" kern="1200" cap="none" spc="0" normalizeH="0" baseline="0" noProof="0" dirty="0" err="1" smtClean="0">
                <a:ln>
                  <a:solidFill>
                    <a:schemeClr val="bg2"/>
                  </a:solidFill>
                </a:ln>
                <a:solidFill>
                  <a:schemeClr val="bg1">
                    <a:lumMod val="95000"/>
                    <a:lumOff val="5000"/>
                  </a:schemeClr>
                </a:solidFill>
                <a:uLnTx/>
                <a:uFillTx/>
                <a:latin typeface="Calibri" pitchFamily="34" charset="0"/>
              </a:rPr>
              <a:t>x</a:t>
            </a:r>
            <a:r>
              <a:rPr kumimoji="0" lang="es-MX" sz="2000" i="0" u="none" strike="noStrike" kern="1200" cap="none" spc="0" normalizeH="0" baseline="-25000" noProof="0" dirty="0" err="1" smtClean="0">
                <a:ln>
                  <a:solidFill>
                    <a:schemeClr val="bg2"/>
                  </a:solidFill>
                </a:ln>
                <a:solidFill>
                  <a:schemeClr val="bg1">
                    <a:lumMod val="95000"/>
                    <a:lumOff val="5000"/>
                  </a:schemeClr>
                </a:solidFill>
                <a:uLnTx/>
                <a:uFillTx/>
                <a:latin typeface="Calibri" pitchFamily="34" charset="0"/>
              </a:rPr>
              <a:t>r</a:t>
            </a:r>
            <a:r>
              <a:rPr kumimoji="0" lang="es-MX" sz="2000" i="0" u="none" strike="noStrike" kern="1200" cap="none" spc="0" normalizeH="0" baseline="0" noProof="0" dirty="0" smtClean="0">
                <a:ln>
                  <a:solidFill>
                    <a:schemeClr val="bg2"/>
                  </a:solidFill>
                </a:ln>
                <a:solidFill>
                  <a:schemeClr val="bg1">
                    <a:lumMod val="95000"/>
                    <a:lumOff val="5000"/>
                  </a:schemeClr>
                </a:solidFill>
                <a:uLnTx/>
                <a:uFillTx/>
                <a:latin typeface="Calibri" pitchFamily="34" charset="0"/>
              </a:rPr>
              <a:t>) &gt; 0, la raíz se encuentra en el    </a:t>
            </a:r>
            <a:r>
              <a:rPr kumimoji="0" lang="es-MX" sz="2000" i="0" u="none" strike="noStrike" kern="1200" cap="none" spc="0" normalizeH="0" baseline="0" noProof="0" dirty="0" err="1" smtClean="0">
                <a:ln>
                  <a:solidFill>
                    <a:schemeClr val="bg2"/>
                  </a:solidFill>
                </a:ln>
                <a:solidFill>
                  <a:schemeClr val="bg1">
                    <a:lumMod val="95000"/>
                    <a:lumOff val="5000"/>
                  </a:schemeClr>
                </a:solidFill>
                <a:uLnTx/>
                <a:uFillTx/>
                <a:latin typeface="Calibri" pitchFamily="34" charset="0"/>
              </a:rPr>
              <a:t>subintervalo</a:t>
            </a:r>
            <a:r>
              <a:rPr kumimoji="0" lang="es-MX" sz="2000" i="0" u="none" strike="noStrike" kern="1200" cap="none" spc="0" normalizeH="0" baseline="0" noProof="0" dirty="0" smtClean="0">
                <a:ln>
                  <a:solidFill>
                    <a:schemeClr val="bg2"/>
                  </a:solidFill>
                </a:ln>
                <a:solidFill>
                  <a:schemeClr val="bg1">
                    <a:lumMod val="95000"/>
                    <a:lumOff val="5000"/>
                  </a:schemeClr>
                </a:solidFill>
                <a:uLnTx/>
                <a:uFillTx/>
                <a:latin typeface="Calibri" pitchFamily="34" charset="0"/>
              </a:rPr>
              <a:t> superior, entonces x</a:t>
            </a:r>
            <a:r>
              <a:rPr kumimoji="0" lang="es-ES" sz="2000" i="0" u="none" strike="noStrike" kern="1200" cap="none" spc="0" normalizeH="0" baseline="-25000" noProof="0" dirty="0" smtClean="0">
                <a:ln>
                  <a:solidFill>
                    <a:schemeClr val="bg2"/>
                  </a:solidFill>
                </a:ln>
                <a:solidFill>
                  <a:schemeClr val="bg1">
                    <a:lumMod val="95000"/>
                    <a:lumOff val="5000"/>
                  </a:schemeClr>
                </a:solidFill>
                <a:uLnTx/>
                <a:uFillTx/>
                <a:latin typeface="Calibri" pitchFamily="34" charset="0"/>
              </a:rPr>
              <a:t>l</a:t>
            </a:r>
            <a:r>
              <a:rPr kumimoji="0" lang="es-MX" sz="2000" i="0" u="none" strike="noStrike" kern="1200" cap="none" spc="0" normalizeH="0" baseline="0" noProof="0" dirty="0" smtClean="0">
                <a:ln>
                  <a:solidFill>
                    <a:schemeClr val="bg2"/>
                  </a:solidFill>
                </a:ln>
                <a:solidFill>
                  <a:schemeClr val="bg1">
                    <a:lumMod val="95000"/>
                    <a:lumOff val="5000"/>
                  </a:schemeClr>
                </a:solidFill>
                <a:uLnTx/>
                <a:uFillTx/>
                <a:latin typeface="Calibri" pitchFamily="34" charset="0"/>
              </a:rPr>
              <a:t> = </a:t>
            </a:r>
            <a:r>
              <a:rPr kumimoji="0" lang="es-MX" sz="2000" i="0" u="none" strike="noStrike" kern="1200" cap="none" spc="0" normalizeH="0" baseline="0" noProof="0" dirty="0" err="1" smtClean="0">
                <a:ln>
                  <a:solidFill>
                    <a:schemeClr val="bg2"/>
                  </a:solidFill>
                </a:ln>
                <a:solidFill>
                  <a:schemeClr val="bg1">
                    <a:lumMod val="95000"/>
                    <a:lumOff val="5000"/>
                  </a:schemeClr>
                </a:solidFill>
                <a:uLnTx/>
                <a:uFillTx/>
                <a:latin typeface="Calibri" pitchFamily="34" charset="0"/>
              </a:rPr>
              <a:t>x</a:t>
            </a:r>
            <a:r>
              <a:rPr kumimoji="0" lang="es-MX" sz="2000" i="0" u="none" strike="noStrike" kern="1200" cap="none" spc="0" normalizeH="0" baseline="-25000" noProof="0" dirty="0" err="1" smtClean="0">
                <a:ln>
                  <a:solidFill>
                    <a:schemeClr val="bg2"/>
                  </a:solidFill>
                </a:ln>
                <a:solidFill>
                  <a:schemeClr val="bg1">
                    <a:lumMod val="95000"/>
                    <a:lumOff val="5000"/>
                  </a:schemeClr>
                </a:solidFill>
                <a:uLnTx/>
                <a:uFillTx/>
                <a:latin typeface="Calibri" pitchFamily="34" charset="0"/>
              </a:rPr>
              <a:t>r</a:t>
            </a:r>
            <a:r>
              <a:rPr kumimoji="0" lang="es-MX" sz="2000" i="0" u="none" strike="noStrike" kern="1200" cap="none" spc="0" normalizeH="0" baseline="0" noProof="0" dirty="0" smtClean="0">
                <a:ln>
                  <a:solidFill>
                    <a:schemeClr val="bg2"/>
                  </a:solidFill>
                </a:ln>
                <a:solidFill>
                  <a:schemeClr val="bg1">
                    <a:lumMod val="95000"/>
                    <a:lumOff val="5000"/>
                  </a:schemeClr>
                </a:solidFill>
                <a:uLnTx/>
                <a:uFillTx/>
                <a:latin typeface="Calibri" pitchFamily="34" charset="0"/>
              </a:rPr>
              <a:t>, continúe el paso 2.</a:t>
            </a:r>
          </a:p>
          <a:p>
            <a:pPr marL="0" marR="36576" lvl="0" indent="0" defTabSz="914400" rtl="0" eaLnBrk="0" fontAlgn="base" latinLnBrk="0" hangingPunct="0">
              <a:lnSpc>
                <a:spcPct val="100000"/>
              </a:lnSpc>
              <a:spcBef>
                <a:spcPts val="0"/>
              </a:spcBef>
              <a:spcAft>
                <a:spcPct val="0"/>
              </a:spcAft>
              <a:buClr>
                <a:schemeClr val="accent1"/>
              </a:buClr>
              <a:buSzPct val="80000"/>
              <a:buFont typeface="Wingdings 2" pitchFamily="18" charset="2"/>
              <a:buNone/>
              <a:tabLst/>
              <a:defRPr/>
            </a:pPr>
            <a:r>
              <a:rPr kumimoji="0" lang="es-MX" sz="2000" i="0" u="sng" strike="noStrike" kern="1200" cap="none" spc="0" normalizeH="0" baseline="0" noProof="0" dirty="0" smtClean="0">
                <a:ln>
                  <a:solidFill>
                    <a:schemeClr val="bg2"/>
                  </a:solidFill>
                </a:ln>
                <a:solidFill>
                  <a:schemeClr val="bg1">
                    <a:lumMod val="95000"/>
                    <a:lumOff val="5000"/>
                  </a:schemeClr>
                </a:solidFill>
                <a:uLnTx/>
                <a:uFillTx/>
                <a:latin typeface="Calibri" pitchFamily="34" charset="0"/>
              </a:rPr>
              <a:t>PASO 5:</a:t>
            </a:r>
            <a:r>
              <a:rPr kumimoji="0" lang="es-MX" sz="2000" i="0" u="none" strike="noStrike" kern="1200" cap="none" spc="0" normalizeH="0" baseline="0" noProof="0" dirty="0" smtClean="0">
                <a:ln>
                  <a:solidFill>
                    <a:schemeClr val="bg2"/>
                  </a:solidFill>
                </a:ln>
                <a:solidFill>
                  <a:schemeClr val="bg1">
                    <a:lumMod val="95000"/>
                    <a:lumOff val="5000"/>
                  </a:schemeClr>
                </a:solidFill>
                <a:uLnTx/>
                <a:uFillTx/>
                <a:latin typeface="Calibri" pitchFamily="34" charset="0"/>
              </a:rPr>
              <a:t> Cuando </a:t>
            </a:r>
            <a:r>
              <a:rPr kumimoji="0" lang="es-MX" sz="2000" i="0" u="none" strike="noStrike" kern="1200" cap="none" spc="0" normalizeH="0" baseline="0" noProof="0" dirty="0" err="1" smtClean="0">
                <a:ln>
                  <a:solidFill>
                    <a:schemeClr val="bg2"/>
                  </a:solidFill>
                </a:ln>
                <a:solidFill>
                  <a:schemeClr val="bg1">
                    <a:lumMod val="95000"/>
                    <a:lumOff val="5000"/>
                  </a:schemeClr>
                </a:solidFill>
                <a:uLnTx/>
                <a:uFillTx/>
                <a:latin typeface="Calibri" pitchFamily="34" charset="0"/>
              </a:rPr>
              <a:t>e</a:t>
            </a:r>
            <a:r>
              <a:rPr kumimoji="0" lang="es-MX" sz="2000" i="0" u="none" strike="noStrike" kern="1200" cap="none" spc="0" normalizeH="0" baseline="-25000" noProof="0" dirty="0" err="1" smtClean="0">
                <a:ln>
                  <a:solidFill>
                    <a:schemeClr val="bg2"/>
                  </a:solidFill>
                </a:ln>
                <a:solidFill>
                  <a:schemeClr val="bg1">
                    <a:lumMod val="95000"/>
                    <a:lumOff val="5000"/>
                  </a:schemeClr>
                </a:solidFill>
                <a:uLnTx/>
                <a:uFillTx/>
                <a:latin typeface="Calibri" pitchFamily="34" charset="0"/>
              </a:rPr>
              <a:t>a</a:t>
            </a:r>
            <a:r>
              <a:rPr kumimoji="0" lang="es-MX" sz="2000" i="0" u="none" strike="noStrike" kern="1200" cap="none" spc="0" normalizeH="0" baseline="0" noProof="0" dirty="0" smtClean="0">
                <a:ln>
                  <a:solidFill>
                    <a:schemeClr val="bg2"/>
                  </a:solidFill>
                </a:ln>
                <a:solidFill>
                  <a:schemeClr val="bg1">
                    <a:lumMod val="95000"/>
                    <a:lumOff val="5000"/>
                  </a:schemeClr>
                </a:solidFill>
                <a:uLnTx/>
                <a:uFillTx/>
                <a:latin typeface="Calibri" pitchFamily="34" charset="0"/>
              </a:rPr>
              <a:t> &lt; L , el cálculo termina.</a:t>
            </a:r>
            <a:endParaRPr kumimoji="0" lang="es-MX" sz="2000" i="0" u="none" strike="noStrike" kern="1200" cap="none" spc="0" normalizeH="0" baseline="0" noProof="0" dirty="0">
              <a:ln>
                <a:solidFill>
                  <a:schemeClr val="bg2"/>
                </a:solidFill>
              </a:ln>
              <a:solidFill>
                <a:schemeClr val="bg1">
                  <a:lumMod val="95000"/>
                  <a:lumOff val="5000"/>
                </a:schemeClr>
              </a:solidFill>
              <a:uLnTx/>
              <a:uFillTx/>
              <a:latin typeface="Calibri" pitchFamily="34" charset="0"/>
            </a:endParaRPr>
          </a:p>
        </p:txBody>
      </p:sp>
      <p:sp>
        <p:nvSpPr>
          <p:cNvPr id="10" name="4 Marcador de contenido"/>
          <p:cNvSpPr txBox="1">
            <a:spLocks/>
          </p:cNvSpPr>
          <p:nvPr/>
        </p:nvSpPr>
        <p:spPr bwMode="auto">
          <a:xfrm>
            <a:off x="68600" y="2888592"/>
            <a:ext cx="8646528" cy="24352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457200" marR="36576" lvl="0" indent="-457200" algn="just" defTabSz="914400" rtl="0" eaLnBrk="0" fontAlgn="base" latinLnBrk="0" hangingPunct="0">
              <a:lnSpc>
                <a:spcPct val="100000"/>
              </a:lnSpc>
              <a:spcBef>
                <a:spcPct val="50000"/>
              </a:spcBef>
              <a:spcAft>
                <a:spcPct val="0"/>
              </a:spcAft>
              <a:buClr>
                <a:schemeClr val="accent1"/>
              </a:buClr>
              <a:buSzPct val="80000"/>
              <a:buFont typeface="Wingdings 2" pitchFamily="18" charset="2"/>
              <a:buNone/>
              <a:tabLst/>
              <a:defRPr/>
            </a:pPr>
            <a:r>
              <a:rPr kumimoji="0" lang="es-ES" sz="2000" i="0" u="sng" strike="noStrike" kern="1200" cap="none" spc="0" normalizeH="0" baseline="0" noProof="0" dirty="0" smtClean="0">
                <a:ln>
                  <a:solidFill>
                    <a:schemeClr val="bg2"/>
                  </a:solidFill>
                </a:ln>
                <a:solidFill>
                  <a:schemeClr val="bg1">
                    <a:lumMod val="95000"/>
                    <a:lumOff val="5000"/>
                  </a:schemeClr>
                </a:solidFill>
                <a:effectLst/>
                <a:uLnTx/>
                <a:uFillTx/>
                <a:latin typeface="Calibri" pitchFamily="34" charset="0"/>
                <a:ea typeface="Tahoma" pitchFamily="34" charset="0"/>
                <a:cs typeface="Tahoma" pitchFamily="34" charset="0"/>
              </a:rPr>
              <a:t>PASO 1</a:t>
            </a:r>
            <a:r>
              <a:rPr kumimoji="0" lang="es-ES" sz="2000" i="0" u="none" strike="noStrike" kern="1200" cap="none" spc="0" normalizeH="0" baseline="0" noProof="0" dirty="0" smtClean="0">
                <a:ln>
                  <a:solidFill>
                    <a:schemeClr val="bg2"/>
                  </a:solidFill>
                </a:ln>
                <a:solidFill>
                  <a:schemeClr val="bg1">
                    <a:lumMod val="95000"/>
                    <a:lumOff val="5000"/>
                  </a:schemeClr>
                </a:solidFill>
                <a:effectLst/>
                <a:uLnTx/>
                <a:uFillTx/>
                <a:latin typeface="Calibri" pitchFamily="34" charset="0"/>
                <a:ea typeface="Tahoma" pitchFamily="34" charset="0"/>
                <a:cs typeface="Tahoma" pitchFamily="34" charset="0"/>
              </a:rPr>
              <a:t>: Selecciona un intervalo [</a:t>
            </a:r>
            <a:r>
              <a:rPr kumimoji="0" lang="es-ES" sz="2000" i="0" u="none" strike="noStrike" kern="1200" cap="none" spc="0" normalizeH="0" baseline="0" noProof="0" dirty="0" err="1" smtClean="0">
                <a:ln>
                  <a:solidFill>
                    <a:schemeClr val="bg2"/>
                  </a:solidFill>
                </a:ln>
                <a:solidFill>
                  <a:schemeClr val="bg1">
                    <a:lumMod val="95000"/>
                    <a:lumOff val="5000"/>
                  </a:schemeClr>
                </a:solidFill>
                <a:effectLst/>
                <a:uLnTx/>
                <a:uFillTx/>
                <a:latin typeface="Calibri" pitchFamily="34" charset="0"/>
                <a:ea typeface="Tahoma" pitchFamily="34" charset="0"/>
                <a:cs typeface="Tahoma" pitchFamily="34" charset="0"/>
              </a:rPr>
              <a:t>x</a:t>
            </a:r>
            <a:r>
              <a:rPr kumimoji="0" lang="es-ES" sz="2000" i="0" u="none" strike="noStrike" kern="1200" cap="none" spc="0" normalizeH="0" baseline="-25000" noProof="0" dirty="0" err="1" smtClean="0">
                <a:ln>
                  <a:solidFill>
                    <a:schemeClr val="bg2"/>
                  </a:solidFill>
                </a:ln>
                <a:solidFill>
                  <a:schemeClr val="bg1">
                    <a:lumMod val="95000"/>
                    <a:lumOff val="5000"/>
                  </a:schemeClr>
                </a:solidFill>
                <a:effectLst/>
                <a:uLnTx/>
                <a:uFillTx/>
                <a:latin typeface="Calibri" pitchFamily="34" charset="0"/>
                <a:ea typeface="Tahoma" pitchFamily="34" charset="0"/>
                <a:cs typeface="Tahoma" pitchFamily="34" charset="0"/>
              </a:rPr>
              <a:t>l</a:t>
            </a:r>
            <a:r>
              <a:rPr kumimoji="0" lang="es-ES" sz="2000" i="0" u="none" strike="noStrike" kern="1200" cap="none" spc="0" normalizeH="0" baseline="0" noProof="0" dirty="0" err="1" smtClean="0">
                <a:ln>
                  <a:solidFill>
                    <a:schemeClr val="bg2"/>
                  </a:solidFill>
                </a:ln>
                <a:solidFill>
                  <a:schemeClr val="bg1">
                    <a:lumMod val="95000"/>
                    <a:lumOff val="5000"/>
                  </a:schemeClr>
                </a:solidFill>
                <a:effectLst/>
                <a:uLnTx/>
                <a:uFillTx/>
                <a:latin typeface="Calibri" pitchFamily="34" charset="0"/>
                <a:ea typeface="Tahoma" pitchFamily="34" charset="0"/>
                <a:cs typeface="Tahoma" pitchFamily="34" charset="0"/>
              </a:rPr>
              <a:t>,x</a:t>
            </a:r>
            <a:r>
              <a:rPr kumimoji="0" lang="es-ES" sz="2000" i="0" u="none" strike="noStrike" kern="1200" cap="none" spc="0" normalizeH="0" baseline="-25000" noProof="0" dirty="0" err="1" smtClean="0">
                <a:ln>
                  <a:solidFill>
                    <a:schemeClr val="bg2"/>
                  </a:solidFill>
                </a:ln>
                <a:solidFill>
                  <a:schemeClr val="bg1">
                    <a:lumMod val="95000"/>
                    <a:lumOff val="5000"/>
                  </a:schemeClr>
                </a:solidFill>
                <a:effectLst/>
                <a:uLnTx/>
                <a:uFillTx/>
                <a:latin typeface="Calibri" pitchFamily="34" charset="0"/>
                <a:ea typeface="Tahoma" pitchFamily="34" charset="0"/>
                <a:cs typeface="Tahoma" pitchFamily="34" charset="0"/>
              </a:rPr>
              <a:t>u</a:t>
            </a:r>
            <a:r>
              <a:rPr kumimoji="0" lang="es-ES" sz="2000" i="0" u="none" strike="noStrike" kern="1200" cap="none" spc="0" normalizeH="0" baseline="0" noProof="0" dirty="0" smtClean="0">
                <a:ln>
                  <a:solidFill>
                    <a:schemeClr val="bg2"/>
                  </a:solidFill>
                </a:ln>
                <a:solidFill>
                  <a:schemeClr val="bg1">
                    <a:lumMod val="95000"/>
                    <a:lumOff val="5000"/>
                  </a:schemeClr>
                </a:solidFill>
                <a:effectLst/>
                <a:uLnTx/>
                <a:uFillTx/>
                <a:latin typeface="Calibri" pitchFamily="34" charset="0"/>
                <a:ea typeface="Tahoma" pitchFamily="34" charset="0"/>
                <a:cs typeface="Tahoma" pitchFamily="34" charset="0"/>
              </a:rPr>
              <a:t>], que</a:t>
            </a:r>
            <a:r>
              <a:rPr kumimoji="0" lang="es-ES" sz="2000" i="0" u="none" strike="noStrike" kern="1200" cap="none" spc="0" normalizeH="0" noProof="0" dirty="0" smtClean="0">
                <a:ln>
                  <a:solidFill>
                    <a:schemeClr val="bg2"/>
                  </a:solidFill>
                </a:ln>
                <a:solidFill>
                  <a:schemeClr val="bg1">
                    <a:lumMod val="95000"/>
                    <a:lumOff val="5000"/>
                  </a:schemeClr>
                </a:solidFill>
                <a:effectLst/>
                <a:uLnTx/>
                <a:uFillTx/>
                <a:latin typeface="Calibri" pitchFamily="34" charset="0"/>
                <a:ea typeface="Tahoma" pitchFamily="34" charset="0"/>
                <a:cs typeface="Tahoma" pitchFamily="34" charset="0"/>
              </a:rPr>
              <a:t>    </a:t>
            </a:r>
            <a:r>
              <a:rPr kumimoji="0" lang="es-ES" sz="2000" i="0" u="none" strike="noStrike" kern="1200" cap="none" spc="0" normalizeH="0" baseline="0" noProof="0" dirty="0" smtClean="0">
                <a:ln>
                  <a:solidFill>
                    <a:schemeClr val="bg2"/>
                  </a:solidFill>
                </a:ln>
                <a:solidFill>
                  <a:schemeClr val="bg1">
                    <a:lumMod val="95000"/>
                    <a:lumOff val="5000"/>
                  </a:schemeClr>
                </a:solidFill>
                <a:effectLst/>
                <a:uLnTx/>
                <a:uFillTx/>
                <a:latin typeface="Calibri" pitchFamily="34" charset="0"/>
                <a:ea typeface="Tahoma" pitchFamily="34" charset="0"/>
                <a:cs typeface="Tahoma" pitchFamily="34" charset="0"/>
              </a:rPr>
              <a:t>encierre la raíz.</a:t>
            </a:r>
          </a:p>
          <a:p>
            <a:pPr marL="457200" marR="36576" lvl="0" indent="-457200" algn="ctr" defTabSz="914400" rtl="0" eaLnBrk="0" fontAlgn="base" latinLnBrk="0" hangingPunct="0">
              <a:lnSpc>
                <a:spcPct val="100000"/>
              </a:lnSpc>
              <a:spcBef>
                <a:spcPct val="50000"/>
              </a:spcBef>
              <a:spcAft>
                <a:spcPct val="0"/>
              </a:spcAft>
              <a:buClr>
                <a:schemeClr val="accent1"/>
              </a:buClr>
              <a:buSzPct val="80000"/>
              <a:buFont typeface="Wingdings 2" pitchFamily="18" charset="2"/>
              <a:buNone/>
              <a:tabLst/>
              <a:defRPr/>
            </a:pPr>
            <a:r>
              <a:rPr kumimoji="0" lang="es-ES" sz="2000" i="0" u="none" strike="noStrike" kern="1200" cap="none" spc="0" normalizeH="0" baseline="0" noProof="0" dirty="0" smtClean="0">
                <a:ln>
                  <a:solidFill>
                    <a:schemeClr val="bg2"/>
                  </a:solidFill>
                </a:ln>
                <a:solidFill>
                  <a:schemeClr val="bg1">
                    <a:lumMod val="95000"/>
                    <a:lumOff val="5000"/>
                  </a:schemeClr>
                </a:solidFill>
                <a:effectLst/>
                <a:uLnTx/>
                <a:uFillTx/>
                <a:latin typeface="Calibri" pitchFamily="34" charset="0"/>
                <a:ea typeface="Tahoma" pitchFamily="34" charset="0"/>
                <a:cs typeface="Tahoma" pitchFamily="34" charset="0"/>
              </a:rPr>
              <a:t>	f(</a:t>
            </a:r>
            <a:r>
              <a:rPr kumimoji="0" lang="es-ES" sz="2000" i="0" u="none" strike="noStrike" kern="1200" cap="none" spc="0" normalizeH="0" baseline="0" noProof="0" dirty="0" err="1" smtClean="0">
                <a:ln>
                  <a:solidFill>
                    <a:schemeClr val="bg2"/>
                  </a:solidFill>
                </a:ln>
                <a:solidFill>
                  <a:schemeClr val="bg1">
                    <a:lumMod val="95000"/>
                    <a:lumOff val="5000"/>
                  </a:schemeClr>
                </a:solidFill>
                <a:effectLst/>
                <a:uLnTx/>
                <a:uFillTx/>
                <a:latin typeface="Calibri" pitchFamily="34" charset="0"/>
                <a:ea typeface="Tahoma" pitchFamily="34" charset="0"/>
                <a:cs typeface="Tahoma" pitchFamily="34" charset="0"/>
              </a:rPr>
              <a:t>x</a:t>
            </a:r>
            <a:r>
              <a:rPr kumimoji="0" lang="es-ES" sz="2000" i="0" u="none" strike="noStrike" kern="1200" cap="none" spc="0" normalizeH="0" baseline="-25000" noProof="0" dirty="0" err="1" smtClean="0">
                <a:ln>
                  <a:solidFill>
                    <a:schemeClr val="bg2"/>
                  </a:solidFill>
                </a:ln>
                <a:solidFill>
                  <a:schemeClr val="bg1">
                    <a:lumMod val="95000"/>
                    <a:lumOff val="5000"/>
                  </a:schemeClr>
                </a:solidFill>
                <a:effectLst/>
                <a:uLnTx/>
                <a:uFillTx/>
                <a:latin typeface="Calibri" pitchFamily="34" charset="0"/>
                <a:ea typeface="Tahoma" pitchFamily="34" charset="0"/>
                <a:cs typeface="Tahoma" pitchFamily="34" charset="0"/>
              </a:rPr>
              <a:t>l</a:t>
            </a:r>
            <a:r>
              <a:rPr kumimoji="0" lang="es-ES" sz="2000" i="0" u="none" strike="noStrike" kern="1200" cap="none" spc="0" normalizeH="0" baseline="0" noProof="0" dirty="0" smtClean="0">
                <a:ln>
                  <a:solidFill>
                    <a:schemeClr val="bg2"/>
                  </a:solidFill>
                </a:ln>
                <a:solidFill>
                  <a:schemeClr val="bg1">
                    <a:lumMod val="95000"/>
                    <a:lumOff val="5000"/>
                  </a:schemeClr>
                </a:solidFill>
                <a:effectLst/>
                <a:uLnTx/>
                <a:uFillTx/>
                <a:latin typeface="Calibri" pitchFamily="34" charset="0"/>
                <a:ea typeface="Tahoma" pitchFamily="34" charset="0"/>
                <a:cs typeface="Tahoma" pitchFamily="34" charset="0"/>
              </a:rPr>
              <a:t>)*f(</a:t>
            </a:r>
            <a:r>
              <a:rPr kumimoji="0" lang="es-ES" sz="2000" i="0" u="none" strike="noStrike" kern="1200" cap="none" spc="0" normalizeH="0" baseline="0" noProof="0" dirty="0" err="1" smtClean="0">
                <a:ln>
                  <a:solidFill>
                    <a:schemeClr val="bg2"/>
                  </a:solidFill>
                </a:ln>
                <a:solidFill>
                  <a:schemeClr val="bg1">
                    <a:lumMod val="95000"/>
                    <a:lumOff val="5000"/>
                  </a:schemeClr>
                </a:solidFill>
                <a:effectLst/>
                <a:uLnTx/>
                <a:uFillTx/>
                <a:latin typeface="Calibri" pitchFamily="34" charset="0"/>
                <a:ea typeface="Tahoma" pitchFamily="34" charset="0"/>
                <a:cs typeface="Tahoma" pitchFamily="34" charset="0"/>
              </a:rPr>
              <a:t>x</a:t>
            </a:r>
            <a:r>
              <a:rPr kumimoji="0" lang="es-ES" sz="2000" i="0" u="none" strike="noStrike" kern="1200" cap="none" spc="0" normalizeH="0" baseline="-25000" noProof="0" dirty="0" err="1" smtClean="0">
                <a:ln>
                  <a:solidFill>
                    <a:schemeClr val="bg2"/>
                  </a:solidFill>
                </a:ln>
                <a:solidFill>
                  <a:schemeClr val="bg1">
                    <a:lumMod val="95000"/>
                    <a:lumOff val="5000"/>
                  </a:schemeClr>
                </a:solidFill>
                <a:effectLst/>
                <a:uLnTx/>
                <a:uFillTx/>
                <a:latin typeface="Calibri" pitchFamily="34" charset="0"/>
                <a:ea typeface="Tahoma" pitchFamily="34" charset="0"/>
                <a:cs typeface="Tahoma" pitchFamily="34" charset="0"/>
              </a:rPr>
              <a:t>u</a:t>
            </a:r>
            <a:r>
              <a:rPr kumimoji="0" lang="es-ES" sz="2000" i="0" u="none" strike="noStrike" kern="1200" cap="none" spc="0" normalizeH="0" baseline="0" noProof="0" dirty="0" smtClean="0">
                <a:ln>
                  <a:solidFill>
                    <a:schemeClr val="bg2"/>
                  </a:solidFill>
                </a:ln>
                <a:solidFill>
                  <a:schemeClr val="bg1">
                    <a:lumMod val="95000"/>
                    <a:lumOff val="5000"/>
                  </a:schemeClr>
                </a:solidFill>
                <a:effectLst/>
                <a:uLnTx/>
                <a:uFillTx/>
                <a:latin typeface="Calibri" pitchFamily="34" charset="0"/>
                <a:ea typeface="Tahoma" pitchFamily="34" charset="0"/>
                <a:cs typeface="Tahoma" pitchFamily="34" charset="0"/>
              </a:rPr>
              <a:t>)&lt;0</a:t>
            </a:r>
          </a:p>
          <a:p>
            <a:pPr marL="457200" marR="36576" lvl="0" indent="-457200" eaLnBrk="0" hangingPunct="0">
              <a:spcBef>
                <a:spcPct val="50000"/>
              </a:spcBef>
              <a:buClr>
                <a:schemeClr val="accent1"/>
              </a:buClr>
              <a:buSzPct val="80000"/>
            </a:pPr>
            <a:r>
              <a:rPr kumimoji="0" lang="es-ES" sz="2000" i="0" u="sng" strike="noStrike" kern="1200" cap="none" spc="0" normalizeH="0" baseline="0" noProof="0" dirty="0" smtClean="0">
                <a:ln>
                  <a:solidFill>
                    <a:schemeClr val="bg2"/>
                  </a:solidFill>
                </a:ln>
                <a:solidFill>
                  <a:schemeClr val="bg1">
                    <a:lumMod val="95000"/>
                    <a:lumOff val="5000"/>
                  </a:schemeClr>
                </a:solidFill>
                <a:effectLst/>
                <a:uLnTx/>
                <a:uFillTx/>
                <a:latin typeface="Calibri" pitchFamily="34" charset="0"/>
                <a:ea typeface="Tahoma" pitchFamily="34" charset="0"/>
                <a:cs typeface="Tahoma" pitchFamily="34" charset="0"/>
              </a:rPr>
              <a:t>PASO 2</a:t>
            </a:r>
            <a:r>
              <a:rPr kumimoji="0" lang="es-ES" sz="2000" i="0" u="none" strike="noStrike" kern="1200" cap="none" spc="0" normalizeH="0" baseline="0" noProof="0" dirty="0" smtClean="0">
                <a:ln>
                  <a:solidFill>
                    <a:schemeClr val="bg2"/>
                  </a:solidFill>
                </a:ln>
                <a:solidFill>
                  <a:schemeClr val="bg1">
                    <a:lumMod val="95000"/>
                    <a:lumOff val="5000"/>
                  </a:schemeClr>
                </a:solidFill>
                <a:effectLst/>
                <a:uLnTx/>
                <a:uFillTx/>
                <a:latin typeface="Calibri" pitchFamily="34" charset="0"/>
                <a:ea typeface="Tahoma" pitchFamily="34" charset="0"/>
                <a:cs typeface="Tahoma" pitchFamily="34" charset="0"/>
              </a:rPr>
              <a:t>: Calcula</a:t>
            </a:r>
            <a:r>
              <a:rPr kumimoji="0" lang="es-ES" sz="2000" i="0" u="none" strike="noStrike" kern="1200" cap="none" spc="0" normalizeH="0" noProof="0" dirty="0" smtClean="0">
                <a:ln>
                  <a:solidFill>
                    <a:schemeClr val="bg2"/>
                  </a:solidFill>
                </a:ln>
                <a:solidFill>
                  <a:schemeClr val="bg1">
                    <a:lumMod val="95000"/>
                    <a:lumOff val="5000"/>
                  </a:schemeClr>
                </a:solidFill>
                <a:effectLst/>
                <a:uLnTx/>
                <a:uFillTx/>
                <a:latin typeface="Calibri" pitchFamily="34" charset="0"/>
                <a:ea typeface="Tahoma" pitchFamily="34" charset="0"/>
                <a:cs typeface="Tahoma" pitchFamily="34" charset="0"/>
              </a:rPr>
              <a:t> </a:t>
            </a:r>
            <a:r>
              <a:rPr lang="es-ES" sz="2000" u="none" dirty="0" err="1" smtClean="0">
                <a:ln>
                  <a:solidFill>
                    <a:schemeClr val="bg2"/>
                  </a:solidFill>
                </a:ln>
                <a:solidFill>
                  <a:schemeClr val="bg1">
                    <a:lumMod val="95000"/>
                    <a:lumOff val="5000"/>
                  </a:schemeClr>
                </a:solidFill>
                <a:latin typeface="Calibri" pitchFamily="34" charset="0"/>
                <a:ea typeface="Tahoma" pitchFamily="34" charset="0"/>
                <a:cs typeface="Tahoma" pitchFamily="34" charset="0"/>
              </a:rPr>
              <a:t>x</a:t>
            </a:r>
            <a:r>
              <a:rPr lang="es-ES" sz="2000" u="none" baseline="-25000" dirty="0" err="1" smtClean="0">
                <a:ln>
                  <a:solidFill>
                    <a:schemeClr val="bg2"/>
                  </a:solidFill>
                </a:ln>
                <a:solidFill>
                  <a:schemeClr val="bg1">
                    <a:lumMod val="95000"/>
                    <a:lumOff val="5000"/>
                  </a:schemeClr>
                </a:solidFill>
                <a:latin typeface="Calibri" pitchFamily="34" charset="0"/>
                <a:ea typeface="Tahoma" pitchFamily="34" charset="0"/>
                <a:cs typeface="Tahoma" pitchFamily="34" charset="0"/>
              </a:rPr>
              <a:t>r</a:t>
            </a:r>
            <a:r>
              <a:rPr kumimoji="0" lang="es-ES" sz="2000" i="0" u="none" strike="noStrike" kern="1200" cap="none" spc="0" normalizeH="0" noProof="0" dirty="0" smtClean="0">
                <a:ln>
                  <a:solidFill>
                    <a:schemeClr val="bg2"/>
                  </a:solidFill>
                </a:ln>
                <a:solidFill>
                  <a:schemeClr val="bg1">
                    <a:lumMod val="95000"/>
                    <a:lumOff val="5000"/>
                  </a:schemeClr>
                </a:solidFill>
                <a:effectLst/>
                <a:uLnTx/>
                <a:uFillTx/>
                <a:latin typeface="Calibri" pitchFamily="34" charset="0"/>
                <a:ea typeface="Tahoma" pitchFamily="34" charset="0"/>
                <a:cs typeface="Tahoma" pitchFamily="34" charset="0"/>
              </a:rPr>
              <a:t> </a:t>
            </a:r>
            <a:r>
              <a:rPr kumimoji="0" lang="es-ES" sz="2000" i="0" u="none" strike="noStrike" kern="1200" cap="none" spc="0" normalizeH="0" baseline="0" noProof="0" dirty="0" smtClean="0">
                <a:ln>
                  <a:solidFill>
                    <a:schemeClr val="bg2"/>
                  </a:solidFill>
                </a:ln>
                <a:solidFill>
                  <a:schemeClr val="bg1">
                    <a:lumMod val="95000"/>
                    <a:lumOff val="5000"/>
                  </a:schemeClr>
                </a:solidFill>
                <a:effectLst/>
                <a:uLnTx/>
                <a:uFillTx/>
                <a:latin typeface="Calibri" pitchFamily="34" charset="0"/>
                <a:ea typeface="Tahoma" pitchFamily="34" charset="0"/>
                <a:cs typeface="Tahoma" pitchFamily="34" charset="0"/>
              </a:rPr>
              <a:t>como nuevo punto</a:t>
            </a:r>
          </a:p>
          <a:p>
            <a:pPr marL="0" marR="36576" lvl="0" indent="0" algn="r" defTabSz="914400" rtl="0" eaLnBrk="0" fontAlgn="base" latinLnBrk="0" hangingPunct="0">
              <a:lnSpc>
                <a:spcPct val="100000"/>
              </a:lnSpc>
              <a:spcBef>
                <a:spcPts val="0"/>
              </a:spcBef>
              <a:spcAft>
                <a:spcPct val="0"/>
              </a:spcAft>
              <a:buClr>
                <a:schemeClr val="accent1"/>
              </a:buClr>
              <a:buSzPct val="80000"/>
              <a:buFont typeface="Wingdings 2" pitchFamily="18" charset="2"/>
              <a:buNone/>
              <a:tabLst/>
              <a:defRPr/>
            </a:pPr>
            <a:endParaRPr kumimoji="0" lang="es-MX" sz="2000" i="0" u="sng" strike="noStrike" kern="1200" cap="none" spc="0" normalizeH="0" baseline="0" noProof="0" dirty="0" smtClean="0">
              <a:ln>
                <a:solidFill>
                  <a:schemeClr val="bg2"/>
                </a:solidFill>
              </a:ln>
              <a:solidFill>
                <a:schemeClr val="bg1">
                  <a:lumMod val="95000"/>
                  <a:lumOff val="5000"/>
                </a:schemeClr>
              </a:solidFill>
              <a:effectLst/>
              <a:uLnTx/>
              <a:uFillTx/>
              <a:latin typeface="Calibri" pitchFamily="34" charset="0"/>
              <a:ea typeface="Tahoma" pitchFamily="34" charset="0"/>
              <a:cs typeface="Tahoma" pitchFamily="34" charset="0"/>
            </a:endParaRPr>
          </a:p>
          <a:p>
            <a:pPr marL="0" marR="36576" lvl="0" indent="0" algn="just" defTabSz="914400" rtl="0" eaLnBrk="0" fontAlgn="base" latinLnBrk="0" hangingPunct="0">
              <a:lnSpc>
                <a:spcPct val="100000"/>
              </a:lnSpc>
              <a:spcBef>
                <a:spcPts val="0"/>
              </a:spcBef>
              <a:spcAft>
                <a:spcPct val="0"/>
              </a:spcAft>
              <a:buClr>
                <a:schemeClr val="accent1"/>
              </a:buClr>
              <a:buSzPct val="80000"/>
              <a:buFont typeface="Wingdings 2" pitchFamily="18" charset="2"/>
              <a:buNone/>
              <a:tabLst/>
              <a:defRPr/>
            </a:pPr>
            <a:r>
              <a:rPr kumimoji="0" lang="es-MX" sz="2000" i="0" u="sng" strike="noStrike" kern="1200" cap="none" spc="0" normalizeH="0" baseline="0" noProof="0" dirty="0" smtClean="0">
                <a:ln>
                  <a:solidFill>
                    <a:schemeClr val="bg2"/>
                  </a:solidFill>
                </a:ln>
                <a:solidFill>
                  <a:schemeClr val="bg1">
                    <a:lumMod val="95000"/>
                    <a:lumOff val="5000"/>
                  </a:schemeClr>
                </a:solidFill>
                <a:effectLst/>
                <a:uLnTx/>
                <a:uFillTx/>
                <a:latin typeface="Calibri" pitchFamily="34" charset="0"/>
                <a:ea typeface="Tahoma" pitchFamily="34" charset="0"/>
                <a:cs typeface="Tahoma" pitchFamily="34" charset="0"/>
              </a:rPr>
              <a:t>PASO 3:</a:t>
            </a:r>
            <a:r>
              <a:rPr kumimoji="0" lang="es-MX" sz="2000" i="0" u="none" strike="noStrike" kern="1200" cap="none" spc="0" normalizeH="0" baseline="0" noProof="0" dirty="0" smtClean="0">
                <a:ln>
                  <a:solidFill>
                    <a:schemeClr val="bg2"/>
                  </a:solidFill>
                </a:ln>
                <a:solidFill>
                  <a:schemeClr val="bg1">
                    <a:lumMod val="95000"/>
                    <a:lumOff val="5000"/>
                  </a:schemeClr>
                </a:solidFill>
                <a:effectLst/>
                <a:uLnTx/>
                <a:uFillTx/>
                <a:latin typeface="Calibri" pitchFamily="34" charset="0"/>
                <a:ea typeface="Tahoma" pitchFamily="34" charset="0"/>
                <a:cs typeface="Tahoma" pitchFamily="34" charset="0"/>
              </a:rPr>
              <a:t> Calcule f(x</a:t>
            </a:r>
            <a:r>
              <a:rPr kumimoji="0" lang="es-ES" sz="2000" i="0" u="none" strike="noStrike" kern="1200" cap="none" spc="0" normalizeH="0" baseline="-25000" noProof="0" dirty="0" smtClean="0">
                <a:ln>
                  <a:solidFill>
                    <a:schemeClr val="bg2"/>
                  </a:solidFill>
                </a:ln>
                <a:solidFill>
                  <a:schemeClr val="bg1">
                    <a:lumMod val="95000"/>
                    <a:lumOff val="5000"/>
                  </a:schemeClr>
                </a:solidFill>
                <a:effectLst/>
                <a:uLnTx/>
                <a:uFillTx/>
                <a:latin typeface="Calibri" pitchFamily="34" charset="0"/>
                <a:ea typeface="Tahoma" pitchFamily="34" charset="0"/>
                <a:cs typeface="Tahoma" pitchFamily="34" charset="0"/>
              </a:rPr>
              <a:t>l</a:t>
            </a:r>
            <a:r>
              <a:rPr kumimoji="0" lang="es-MX" sz="2000" i="0" u="none" strike="noStrike" kern="1200" cap="none" spc="0" normalizeH="0" baseline="0" noProof="0" dirty="0" smtClean="0">
                <a:ln>
                  <a:solidFill>
                    <a:schemeClr val="bg2"/>
                  </a:solidFill>
                </a:ln>
                <a:solidFill>
                  <a:schemeClr val="bg1">
                    <a:lumMod val="95000"/>
                    <a:lumOff val="5000"/>
                  </a:schemeClr>
                </a:solidFill>
                <a:effectLst/>
                <a:uLnTx/>
                <a:uFillTx/>
                <a:latin typeface="Calibri" pitchFamily="34" charset="0"/>
                <a:ea typeface="Tahoma" pitchFamily="34" charset="0"/>
                <a:cs typeface="Tahoma" pitchFamily="34" charset="0"/>
              </a:rPr>
              <a:t>), f(</a:t>
            </a:r>
            <a:r>
              <a:rPr kumimoji="0" lang="es-MX" sz="2000" i="0" u="none" strike="noStrike" kern="1200" cap="none" spc="0" normalizeH="0" baseline="0" noProof="0" dirty="0" err="1" smtClean="0">
                <a:ln>
                  <a:solidFill>
                    <a:schemeClr val="bg2"/>
                  </a:solidFill>
                </a:ln>
                <a:solidFill>
                  <a:schemeClr val="bg1">
                    <a:lumMod val="95000"/>
                    <a:lumOff val="5000"/>
                  </a:schemeClr>
                </a:solidFill>
                <a:effectLst/>
                <a:uLnTx/>
                <a:uFillTx/>
                <a:latin typeface="Calibri" pitchFamily="34" charset="0"/>
                <a:ea typeface="Tahoma" pitchFamily="34" charset="0"/>
                <a:cs typeface="Tahoma" pitchFamily="34" charset="0"/>
              </a:rPr>
              <a:t>x</a:t>
            </a:r>
            <a:r>
              <a:rPr kumimoji="0" lang="es-MX" sz="2000" i="0" u="none" strike="noStrike" kern="1200" cap="none" spc="0" normalizeH="0" baseline="-25000" noProof="0" dirty="0" err="1" smtClean="0">
                <a:ln>
                  <a:solidFill>
                    <a:schemeClr val="bg2"/>
                  </a:solidFill>
                </a:ln>
                <a:solidFill>
                  <a:schemeClr val="bg1">
                    <a:lumMod val="95000"/>
                    <a:lumOff val="5000"/>
                  </a:schemeClr>
                </a:solidFill>
                <a:effectLst/>
                <a:uLnTx/>
                <a:uFillTx/>
                <a:latin typeface="Calibri" pitchFamily="34" charset="0"/>
                <a:ea typeface="Tahoma" pitchFamily="34" charset="0"/>
                <a:cs typeface="Tahoma" pitchFamily="34" charset="0"/>
              </a:rPr>
              <a:t>r</a:t>
            </a:r>
            <a:r>
              <a:rPr kumimoji="0" lang="es-MX" sz="2000" i="0" u="none" strike="noStrike" kern="1200" cap="none" spc="0" normalizeH="0" baseline="0" noProof="0" dirty="0" smtClean="0">
                <a:ln>
                  <a:solidFill>
                    <a:schemeClr val="bg2"/>
                  </a:solidFill>
                </a:ln>
                <a:solidFill>
                  <a:schemeClr val="bg1">
                    <a:lumMod val="95000"/>
                    <a:lumOff val="5000"/>
                  </a:schemeClr>
                </a:solidFill>
                <a:effectLst/>
                <a:uLnTx/>
                <a:uFillTx/>
                <a:latin typeface="Calibri" pitchFamily="34" charset="0"/>
                <a:ea typeface="Tahoma" pitchFamily="34" charset="0"/>
                <a:cs typeface="Tahoma" pitchFamily="34" charset="0"/>
              </a:rPr>
              <a:t>) para determinar en que</a:t>
            </a:r>
            <a:r>
              <a:rPr kumimoji="0" lang="es-MX" sz="2000" i="0" u="none" strike="noStrike" kern="1200" cap="none" spc="0" normalizeH="0" noProof="0" dirty="0" smtClean="0">
                <a:ln>
                  <a:solidFill>
                    <a:schemeClr val="bg2"/>
                  </a:solidFill>
                </a:ln>
                <a:solidFill>
                  <a:schemeClr val="bg1">
                    <a:lumMod val="95000"/>
                    <a:lumOff val="5000"/>
                  </a:schemeClr>
                </a:solidFill>
                <a:effectLst/>
                <a:uLnTx/>
                <a:uFillTx/>
                <a:latin typeface="Calibri" pitchFamily="34" charset="0"/>
                <a:ea typeface="Tahoma" pitchFamily="34" charset="0"/>
                <a:cs typeface="Tahoma" pitchFamily="34" charset="0"/>
              </a:rPr>
              <a:t> </a:t>
            </a:r>
            <a:r>
              <a:rPr kumimoji="0" lang="es-MX" sz="2000" i="0" u="none" strike="noStrike" kern="1200" cap="none" spc="0" normalizeH="0" baseline="0" noProof="0" dirty="0" err="1" smtClean="0">
                <a:ln>
                  <a:solidFill>
                    <a:schemeClr val="bg2"/>
                  </a:solidFill>
                </a:ln>
                <a:solidFill>
                  <a:schemeClr val="bg1">
                    <a:lumMod val="95000"/>
                    <a:lumOff val="5000"/>
                  </a:schemeClr>
                </a:solidFill>
                <a:effectLst/>
                <a:uLnTx/>
                <a:uFillTx/>
                <a:latin typeface="Calibri" pitchFamily="34" charset="0"/>
                <a:ea typeface="Tahoma" pitchFamily="34" charset="0"/>
                <a:cs typeface="Tahoma" pitchFamily="34" charset="0"/>
              </a:rPr>
              <a:t>subintervalo</a:t>
            </a:r>
            <a:r>
              <a:rPr kumimoji="0" lang="es-MX" sz="2000" i="0" u="none" strike="noStrike" kern="1200" cap="none" spc="0" normalizeH="0" baseline="0" noProof="0" dirty="0" smtClean="0">
                <a:ln>
                  <a:solidFill>
                    <a:schemeClr val="bg2"/>
                  </a:solidFill>
                </a:ln>
                <a:solidFill>
                  <a:schemeClr val="bg1">
                    <a:lumMod val="95000"/>
                    <a:lumOff val="5000"/>
                  </a:schemeClr>
                </a:solidFill>
                <a:effectLst/>
                <a:uLnTx/>
                <a:uFillTx/>
                <a:latin typeface="Calibri" pitchFamily="34" charset="0"/>
                <a:ea typeface="Tahoma" pitchFamily="34" charset="0"/>
                <a:cs typeface="Tahoma" pitchFamily="34" charset="0"/>
              </a:rPr>
              <a:t> cae la raíz.</a:t>
            </a:r>
            <a:endParaRPr kumimoji="0" lang="es-MX" sz="2000" i="0" u="none" strike="noStrike" kern="1200" cap="none" spc="0" normalizeH="0" baseline="0" noProof="0" dirty="0">
              <a:ln>
                <a:solidFill>
                  <a:schemeClr val="bg2"/>
                </a:solidFill>
              </a:ln>
              <a:solidFill>
                <a:schemeClr val="bg1">
                  <a:lumMod val="95000"/>
                  <a:lumOff val="5000"/>
                </a:schemeClr>
              </a:solidFill>
              <a:effectLst/>
              <a:uLnTx/>
              <a:uFillTx/>
              <a:latin typeface="Calibri" pitchFamily="34" charset="0"/>
              <a:ea typeface="Tahoma" pitchFamily="34" charset="0"/>
              <a:cs typeface="Tahoma" pitchFamily="34" charset="0"/>
            </a:endParaRPr>
          </a:p>
        </p:txBody>
      </p:sp>
      <p:cxnSp>
        <p:nvCxnSpPr>
          <p:cNvPr id="6" name="5 Conector recto de flecha"/>
          <p:cNvCxnSpPr/>
          <p:nvPr/>
        </p:nvCxnSpPr>
        <p:spPr>
          <a:xfrm flipV="1">
            <a:off x="7814448" y="1087232"/>
            <a:ext cx="0" cy="342258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Text Box 2">
            <a:hlinkClick r:id="rId3" action="ppaction://hlinksldjump"/>
          </p:cNvPr>
          <p:cNvSpPr txBox="1">
            <a:spLocks noChangeArrowheads="1"/>
          </p:cNvSpPr>
          <p:nvPr/>
        </p:nvSpPr>
        <p:spPr bwMode="auto">
          <a:xfrm>
            <a:off x="0" y="42863"/>
            <a:ext cx="9144000" cy="646112"/>
          </a:xfrm>
          <a:prstGeom prst="rect">
            <a:avLst/>
          </a:prstGeom>
          <a:noFill/>
          <a:ln w="9525">
            <a:noFill/>
            <a:miter lim="800000"/>
            <a:headEnd/>
            <a:tailEnd/>
          </a:ln>
          <a:effectLst/>
        </p:spPr>
        <p:txBody>
          <a:bodyPr>
            <a:spAutoFit/>
          </a:bodyPr>
          <a:lstStyle/>
          <a:p>
            <a:pPr algn="ctr">
              <a:defRPr/>
            </a:pPr>
            <a:r>
              <a:rPr lang="es-ES" sz="3600" b="1" u="none" dirty="0" smtClean="0">
                <a:solidFill>
                  <a:srgbClr val="FFFF00"/>
                </a:solidFill>
                <a:effectLst>
                  <a:outerShdw blurRad="38100" dist="38100" dir="2700000" algn="tl">
                    <a:srgbClr val="000000">
                      <a:alpha val="43137"/>
                    </a:srgbClr>
                  </a:outerShdw>
                </a:effectLst>
                <a:latin typeface="Tahoma" pitchFamily="34" charset="0"/>
                <a:ea typeface="Tahoma" pitchFamily="34" charset="0"/>
                <a:cs typeface="Tahoma" pitchFamily="34" charset="0"/>
              </a:rPr>
              <a:t>Ejemplo 2</a:t>
            </a:r>
            <a:endParaRPr lang="es-ES" sz="3600" u="none" dirty="0">
              <a:solidFill>
                <a:srgbClr val="FFFF0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6" name="Text Box 2"/>
          <p:cNvSpPr txBox="1">
            <a:spLocks noChangeArrowheads="1"/>
          </p:cNvSpPr>
          <p:nvPr/>
        </p:nvSpPr>
        <p:spPr bwMode="auto">
          <a:xfrm>
            <a:off x="169863" y="942975"/>
            <a:ext cx="8785225" cy="2169825"/>
          </a:xfrm>
          <a:prstGeom prst="rect">
            <a:avLst/>
          </a:prstGeom>
          <a:noFill/>
          <a:ln w="9525">
            <a:noFill/>
            <a:miter lim="800000"/>
            <a:headEnd/>
            <a:tailEnd/>
          </a:ln>
        </p:spPr>
        <p:txBody>
          <a:bodyPr>
            <a:spAutoFit/>
          </a:bodyPr>
          <a:lstStyle/>
          <a:p>
            <a:pPr algn="just">
              <a:spcBef>
                <a:spcPct val="50000"/>
              </a:spcBef>
              <a:defRPr/>
            </a:pPr>
            <a:r>
              <a:rPr lang="es-ES"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Suponga el lector que está diseñando un tanque esférico (véase la figura) para almacenar agua para un poblado pequeño en un país en desarrollo. El volumen del líquido que puede contener se calcula con</a:t>
            </a:r>
            <a:endParaRPr lang="es-ES" b="1" u="none" dirty="0">
              <a:solidFill>
                <a:srgbClr val="FFFFFF"/>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6246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7 Objeto"/>
          <p:cNvGraphicFramePr>
            <a:graphicFrameLocks noChangeAspect="1"/>
          </p:cNvGraphicFramePr>
          <p:nvPr/>
        </p:nvGraphicFramePr>
        <p:xfrm>
          <a:off x="3316284" y="3371850"/>
          <a:ext cx="2507231" cy="914402"/>
        </p:xfrm>
        <a:graphic>
          <a:graphicData uri="http://schemas.openxmlformats.org/presentationml/2006/ole">
            <mc:AlternateContent xmlns:mc="http://schemas.openxmlformats.org/markup-compatibility/2006">
              <mc:Choice xmlns:v="urn:schemas-microsoft-com:vml" Requires="v">
                <p:oleObj spid="_x0000_s64524" name="Ecuación" r:id="rId4" imgW="1079280" imgH="393480" progId="Equation.3">
                  <p:embed/>
                </p:oleObj>
              </mc:Choice>
              <mc:Fallback>
                <p:oleObj name="Ecuación" r:id="rId4" imgW="1079280" imgH="393480" progId="Equation.3">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16284" y="3371850"/>
                        <a:ext cx="2507231" cy="914402"/>
                      </a:xfrm>
                      <a:prstGeom prst="rect">
                        <a:avLst/>
                      </a:prstGeom>
                      <a:solidFill>
                        <a:schemeClr val="tx1"/>
                      </a:solidFill>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1602"/>
                                        </p:tgtEl>
                                        <p:attrNameLst>
                                          <p:attrName>style.visibility</p:attrName>
                                        </p:attrNameLst>
                                      </p:cBhvr>
                                      <p:to>
                                        <p:strVal val="visible"/>
                                      </p:to>
                                    </p:set>
                                    <p:animEffect transition="in" filter="wipe(left)">
                                      <p:cBhvr>
                                        <p:cTn id="7" dur="500"/>
                                        <p:tgtEl>
                                          <p:spTgt spid="28160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par>
                                <p:cTn id="13" presetID="9"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dissolve">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1602" grpId="0" autoUpdateAnimBg="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169875" y="484180"/>
            <a:ext cx="8785225" cy="1338828"/>
          </a:xfrm>
          <a:prstGeom prst="rect">
            <a:avLst/>
          </a:prstGeom>
          <a:noFill/>
          <a:ln w="9525">
            <a:noFill/>
            <a:miter lim="800000"/>
            <a:headEnd/>
            <a:tailEnd/>
          </a:ln>
        </p:spPr>
        <p:txBody>
          <a:bodyPr>
            <a:spAutoFit/>
          </a:bodyPr>
          <a:lstStyle/>
          <a:p>
            <a:pPr algn="just">
              <a:spcBef>
                <a:spcPct val="50000"/>
              </a:spcBef>
              <a:defRPr/>
            </a:pPr>
            <a:r>
              <a:rPr lang="es-ES"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donde </a:t>
            </a:r>
            <a:r>
              <a:rPr lang="es-ES" b="1" i="1" u="none"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V</a:t>
            </a:r>
            <a:r>
              <a:rPr lang="es-ES" b="1" u="none"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 </a:t>
            </a:r>
            <a:r>
              <a:rPr lang="es-ES"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volumen [m</a:t>
            </a:r>
            <a:r>
              <a:rPr lang="es-ES" b="1" u="none" baseline="30000" dirty="0">
                <a:effectLst>
                  <a:outerShdw blurRad="38100" dist="38100" dir="2700000" algn="tl">
                    <a:srgbClr val="000000">
                      <a:alpha val="43137"/>
                    </a:srgbClr>
                  </a:outerShdw>
                </a:effectLst>
                <a:latin typeface="Tahoma" pitchFamily="34" charset="0"/>
                <a:ea typeface="Tahoma" pitchFamily="34" charset="0"/>
                <a:cs typeface="Tahoma" pitchFamily="34" charset="0"/>
              </a:rPr>
              <a:t>3</a:t>
            </a:r>
            <a:r>
              <a:rPr lang="es-ES"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es-ES" b="1" i="1" u="none"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h</a:t>
            </a:r>
            <a:r>
              <a:rPr lang="es-ES" b="1" u="none"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 profundidad </a:t>
            </a:r>
            <a:r>
              <a:rPr lang="es-ES"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del agua en el tanque [m], y  </a:t>
            </a:r>
            <a:r>
              <a:rPr lang="es-ES" b="1" i="1" u="none"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R</a:t>
            </a:r>
            <a:r>
              <a:rPr lang="es-ES" b="1" u="none"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 radio </a:t>
            </a:r>
            <a:r>
              <a:rPr lang="es-ES"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del tanque [m].</a:t>
            </a:r>
            <a:endParaRPr lang="es-ES" b="1" u="none" dirty="0">
              <a:solidFill>
                <a:srgbClr val="FFFFFF"/>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grpSp>
        <p:nvGrpSpPr>
          <p:cNvPr id="21" name="20 Grupo"/>
          <p:cNvGrpSpPr/>
          <p:nvPr/>
        </p:nvGrpSpPr>
        <p:grpSpPr>
          <a:xfrm>
            <a:off x="1881180" y="2117728"/>
            <a:ext cx="5381640" cy="3786192"/>
            <a:chOff x="1881180" y="2117728"/>
            <a:chExt cx="5381640" cy="3786192"/>
          </a:xfrm>
        </p:grpSpPr>
        <p:sp>
          <p:nvSpPr>
            <p:cNvPr id="33" name="32 Rectángulo"/>
            <p:cNvSpPr/>
            <p:nvPr/>
          </p:nvSpPr>
          <p:spPr>
            <a:xfrm>
              <a:off x="2060568" y="2160584"/>
              <a:ext cx="4664088" cy="358776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5540" name="Group 4"/>
            <p:cNvGrpSpPr>
              <a:grpSpLocks/>
            </p:cNvGrpSpPr>
            <p:nvPr/>
          </p:nvGrpSpPr>
          <p:grpSpPr bwMode="auto">
            <a:xfrm>
              <a:off x="1881180" y="2117728"/>
              <a:ext cx="5381640" cy="3786192"/>
              <a:chOff x="3225" y="6167"/>
              <a:chExt cx="5550" cy="3420"/>
            </a:xfrm>
            <a:noFill/>
          </p:grpSpPr>
          <p:sp>
            <p:nvSpPr>
              <p:cNvPr id="65541" name="Text Box 5"/>
              <p:cNvSpPr txBox="1">
                <a:spLocks noChangeArrowheads="1"/>
              </p:cNvSpPr>
              <p:nvPr/>
            </p:nvSpPr>
            <p:spPr bwMode="auto">
              <a:xfrm>
                <a:off x="3225" y="6167"/>
                <a:ext cx="5550" cy="3420"/>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200" b="0" i="0" u="none" strike="noStrike" cap="none" normalizeH="0" baseline="0" smtClean="0">
                    <a:ln>
                      <a:noFill/>
                    </a:ln>
                    <a:solidFill>
                      <a:schemeClr val="tx1"/>
                    </a:solidFill>
                    <a:effectLst/>
                    <a:latin typeface="Calibri"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200" b="0" i="0" u="none" strike="noStrike" cap="none" normalizeH="0" baseline="0" smtClean="0">
                    <a:ln>
                      <a:noFill/>
                    </a:ln>
                    <a:solidFill>
                      <a:schemeClr val="tx1"/>
                    </a:solidFill>
                    <a:effectLst/>
                    <a:latin typeface="Calibri" pitchFamily="34" charset="0"/>
                  </a:rPr>
                  <a:t>                                              </a:t>
                </a:r>
                <a:endParaRPr kumimoji="0" lang="en-US" sz="2700" b="0" i="0" u="sng" strike="noStrike" cap="none" normalizeH="0" baseline="0" smtClean="0">
                  <a:ln>
                    <a:noFill/>
                  </a:ln>
                  <a:solidFill>
                    <a:schemeClr val="tx1"/>
                  </a:solidFill>
                  <a:effectLst/>
                  <a:latin typeface="Arial" pitchFamily="34" charset="0"/>
                </a:endParaRPr>
              </a:p>
            </p:txBody>
          </p:sp>
          <p:sp>
            <p:nvSpPr>
              <p:cNvPr id="65542" name="Oval 6"/>
              <p:cNvSpPr>
                <a:spLocks noChangeArrowheads="1"/>
              </p:cNvSpPr>
              <p:nvPr/>
            </p:nvSpPr>
            <p:spPr bwMode="auto">
              <a:xfrm>
                <a:off x="4245" y="6494"/>
                <a:ext cx="1984" cy="1984"/>
              </a:xfrm>
              <a:prstGeom prst="ellipse">
                <a:avLst/>
              </a:pr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5543" name="AutoShape 7"/>
              <p:cNvSpPr>
                <a:spLocks noChangeArrowheads="1"/>
              </p:cNvSpPr>
              <p:nvPr/>
            </p:nvSpPr>
            <p:spPr bwMode="auto">
              <a:xfrm>
                <a:off x="5145" y="7405"/>
                <a:ext cx="170" cy="170"/>
              </a:xfrm>
              <a:prstGeom prst="flowChartConnector">
                <a:avLst/>
              </a:prstGeom>
              <a:grpFill/>
              <a:ln w="3810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dirty="0">
                  <a:solidFill>
                    <a:schemeClr val="bg1"/>
                  </a:solidFill>
                </a:endParaRPr>
              </a:p>
            </p:txBody>
          </p:sp>
          <p:cxnSp>
            <p:nvCxnSpPr>
              <p:cNvPr id="65544" name="AutoShape 8"/>
              <p:cNvCxnSpPr>
                <a:cxnSpLocks noChangeShapeType="1"/>
              </p:cNvCxnSpPr>
              <p:nvPr/>
            </p:nvCxnSpPr>
            <p:spPr bwMode="auto">
              <a:xfrm flipV="1">
                <a:off x="5240" y="6977"/>
                <a:ext cx="835" cy="493"/>
              </a:xfrm>
              <a:prstGeom prst="straightConnector1">
                <a:avLst/>
              </a:prstGeom>
              <a:grpFill/>
              <a:ln w="9525">
                <a:solidFill>
                  <a:srgbClr val="000000"/>
                </a:solidFill>
                <a:round/>
                <a:headEnd/>
                <a:tailEnd type="triangle" w="med" len="med"/>
              </a:ln>
            </p:spPr>
          </p:cxnSp>
          <p:cxnSp>
            <p:nvCxnSpPr>
              <p:cNvPr id="65545" name="AutoShape 9"/>
              <p:cNvCxnSpPr>
                <a:cxnSpLocks noChangeShapeType="1"/>
              </p:cNvCxnSpPr>
              <p:nvPr/>
            </p:nvCxnSpPr>
            <p:spPr bwMode="auto">
              <a:xfrm>
                <a:off x="4515" y="8178"/>
                <a:ext cx="0" cy="975"/>
              </a:xfrm>
              <a:prstGeom prst="straightConnector1">
                <a:avLst/>
              </a:prstGeom>
              <a:grpFill/>
              <a:ln w="76200">
                <a:solidFill>
                  <a:srgbClr val="808080"/>
                </a:solidFill>
                <a:round/>
                <a:headEnd/>
                <a:tailEnd/>
              </a:ln>
            </p:spPr>
          </p:cxnSp>
          <p:cxnSp>
            <p:nvCxnSpPr>
              <p:cNvPr id="65546" name="AutoShape 10"/>
              <p:cNvCxnSpPr>
                <a:cxnSpLocks noChangeShapeType="1"/>
              </p:cNvCxnSpPr>
              <p:nvPr/>
            </p:nvCxnSpPr>
            <p:spPr bwMode="auto">
              <a:xfrm>
                <a:off x="5955" y="8193"/>
                <a:ext cx="0" cy="975"/>
              </a:xfrm>
              <a:prstGeom prst="straightConnector1">
                <a:avLst/>
              </a:prstGeom>
              <a:grpFill/>
              <a:ln w="76200">
                <a:solidFill>
                  <a:srgbClr val="808080"/>
                </a:solidFill>
                <a:round/>
                <a:headEnd/>
                <a:tailEnd/>
              </a:ln>
            </p:spPr>
          </p:cxnSp>
          <p:sp>
            <p:nvSpPr>
              <p:cNvPr id="65547" name="Arc 11"/>
              <p:cNvSpPr>
                <a:spLocks/>
              </p:cNvSpPr>
              <p:nvPr/>
            </p:nvSpPr>
            <p:spPr bwMode="auto">
              <a:xfrm>
                <a:off x="4245" y="7757"/>
                <a:ext cx="1905" cy="14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cxnSp>
            <p:nvCxnSpPr>
              <p:cNvPr id="65548" name="AutoShape 12"/>
              <p:cNvCxnSpPr>
                <a:cxnSpLocks noChangeShapeType="1"/>
              </p:cNvCxnSpPr>
              <p:nvPr/>
            </p:nvCxnSpPr>
            <p:spPr bwMode="auto">
              <a:xfrm flipH="1">
                <a:off x="7035" y="6494"/>
                <a:ext cx="2" cy="1984"/>
              </a:xfrm>
              <a:prstGeom prst="straightConnector1">
                <a:avLst/>
              </a:prstGeom>
              <a:grpFill/>
              <a:ln w="9525">
                <a:solidFill>
                  <a:srgbClr val="000000"/>
                </a:solidFill>
                <a:round/>
                <a:headEnd/>
                <a:tailEnd/>
              </a:ln>
            </p:spPr>
          </p:cxnSp>
          <p:cxnSp>
            <p:nvCxnSpPr>
              <p:cNvPr id="65549" name="AutoShape 13"/>
              <p:cNvCxnSpPr>
                <a:cxnSpLocks noChangeShapeType="1"/>
              </p:cNvCxnSpPr>
              <p:nvPr/>
            </p:nvCxnSpPr>
            <p:spPr bwMode="auto">
              <a:xfrm>
                <a:off x="7020" y="7757"/>
                <a:ext cx="690" cy="0"/>
              </a:xfrm>
              <a:prstGeom prst="straightConnector1">
                <a:avLst/>
              </a:prstGeom>
              <a:grpFill/>
              <a:ln w="9525">
                <a:solidFill>
                  <a:srgbClr val="000000"/>
                </a:solidFill>
                <a:prstDash val="dash"/>
                <a:round/>
                <a:headEnd/>
                <a:tailEnd/>
              </a:ln>
            </p:spPr>
          </p:cxnSp>
          <p:cxnSp>
            <p:nvCxnSpPr>
              <p:cNvPr id="65550" name="AutoShape 14"/>
              <p:cNvCxnSpPr>
                <a:cxnSpLocks noChangeShapeType="1"/>
              </p:cNvCxnSpPr>
              <p:nvPr/>
            </p:nvCxnSpPr>
            <p:spPr bwMode="auto">
              <a:xfrm>
                <a:off x="7005" y="8478"/>
                <a:ext cx="690" cy="0"/>
              </a:xfrm>
              <a:prstGeom prst="straightConnector1">
                <a:avLst/>
              </a:prstGeom>
              <a:grpFill/>
              <a:ln w="9525">
                <a:solidFill>
                  <a:srgbClr val="000000"/>
                </a:solidFill>
                <a:prstDash val="dash"/>
                <a:round/>
                <a:headEnd/>
                <a:tailEnd/>
              </a:ln>
            </p:spPr>
          </p:cxnSp>
          <p:cxnSp>
            <p:nvCxnSpPr>
              <p:cNvPr id="65551" name="AutoShape 15"/>
              <p:cNvCxnSpPr>
                <a:cxnSpLocks noChangeShapeType="1"/>
              </p:cNvCxnSpPr>
              <p:nvPr/>
            </p:nvCxnSpPr>
            <p:spPr bwMode="auto">
              <a:xfrm flipV="1">
                <a:off x="7335" y="7757"/>
                <a:ext cx="0" cy="720"/>
              </a:xfrm>
              <a:prstGeom prst="straightConnector1">
                <a:avLst/>
              </a:prstGeom>
              <a:grpFill/>
              <a:ln w="9525">
                <a:solidFill>
                  <a:srgbClr val="000000"/>
                </a:solidFill>
                <a:round/>
                <a:headEnd/>
                <a:tailEnd type="triangle" w="med" len="med"/>
              </a:ln>
            </p:spPr>
          </p:cxnSp>
        </p:grpSp>
        <p:cxnSp>
          <p:nvCxnSpPr>
            <p:cNvPr id="18" name="17 Conector recto"/>
            <p:cNvCxnSpPr>
              <a:stCxn id="65542" idx="0"/>
            </p:cNvCxnSpPr>
            <p:nvPr/>
          </p:nvCxnSpPr>
          <p:spPr>
            <a:xfrm rot="16200000" flipH="1">
              <a:off x="4714078" y="1597808"/>
              <a:ext cx="52319" cy="181618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8" name="27 Conector recto"/>
            <p:cNvCxnSpPr/>
            <p:nvPr/>
          </p:nvCxnSpPr>
          <p:spPr>
            <a:xfrm rot="16200000" flipH="1">
              <a:off x="4663278" y="3777384"/>
              <a:ext cx="52319" cy="181618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9" name="28 CuadroTexto"/>
            <p:cNvSpPr txBox="1"/>
            <p:nvPr/>
          </p:nvSpPr>
          <p:spPr>
            <a:xfrm>
              <a:off x="3581396" y="4040974"/>
              <a:ext cx="500064" cy="400110"/>
            </a:xfrm>
            <a:prstGeom prst="rect">
              <a:avLst/>
            </a:prstGeom>
            <a:noFill/>
          </p:spPr>
          <p:txBody>
            <a:bodyPr wrap="square" rtlCol="0">
              <a:spAutoFit/>
            </a:bodyPr>
            <a:lstStyle/>
            <a:p>
              <a:r>
                <a:rPr lang="es-MX" sz="2000" i="1" u="none" dirty="0">
                  <a:solidFill>
                    <a:schemeClr val="bg1"/>
                  </a:solidFill>
                </a:rPr>
                <a:t>V</a:t>
              </a:r>
              <a:endParaRPr lang="en-US" sz="2000" i="1" u="none" dirty="0">
                <a:solidFill>
                  <a:schemeClr val="bg1"/>
                </a:solidFill>
              </a:endParaRPr>
            </a:p>
          </p:txBody>
        </p:sp>
        <p:sp>
          <p:nvSpPr>
            <p:cNvPr id="30" name="29 CuadroTexto"/>
            <p:cNvSpPr txBox="1"/>
            <p:nvPr/>
          </p:nvSpPr>
          <p:spPr>
            <a:xfrm>
              <a:off x="5918204" y="4056850"/>
              <a:ext cx="500064" cy="400110"/>
            </a:xfrm>
            <a:prstGeom prst="rect">
              <a:avLst/>
            </a:prstGeom>
            <a:noFill/>
          </p:spPr>
          <p:txBody>
            <a:bodyPr wrap="square" rtlCol="0">
              <a:spAutoFit/>
            </a:bodyPr>
            <a:lstStyle/>
            <a:p>
              <a:r>
                <a:rPr lang="es-MX" sz="2000" i="1" u="none" dirty="0">
                  <a:solidFill>
                    <a:schemeClr val="bg1"/>
                  </a:solidFill>
                </a:rPr>
                <a:t>h</a:t>
              </a:r>
              <a:endParaRPr lang="en-US" sz="2000" i="1" u="none" dirty="0">
                <a:solidFill>
                  <a:schemeClr val="bg1"/>
                </a:solidFill>
              </a:endParaRPr>
            </a:p>
          </p:txBody>
        </p:sp>
        <p:sp>
          <p:nvSpPr>
            <p:cNvPr id="31" name="30 CuadroTexto"/>
            <p:cNvSpPr txBox="1"/>
            <p:nvPr/>
          </p:nvSpPr>
          <p:spPr>
            <a:xfrm>
              <a:off x="4162424" y="3262312"/>
              <a:ext cx="500064" cy="400110"/>
            </a:xfrm>
            <a:prstGeom prst="rect">
              <a:avLst/>
            </a:prstGeom>
            <a:noFill/>
          </p:spPr>
          <p:txBody>
            <a:bodyPr wrap="square" rtlCol="0">
              <a:spAutoFit/>
            </a:bodyPr>
            <a:lstStyle/>
            <a:p>
              <a:r>
                <a:rPr lang="es-MX" sz="2000" i="1" u="none" dirty="0">
                  <a:solidFill>
                    <a:schemeClr val="bg1"/>
                  </a:solidFill>
                </a:rPr>
                <a:t>R</a:t>
              </a:r>
              <a:endParaRPr lang="en-US" sz="2000" i="1" u="none" dirty="0">
                <a:solidFill>
                  <a:schemeClr val="bg1"/>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dissolve">
                                      <p:cBhvr>
                                        <p:cTn id="1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169875" y="484180"/>
            <a:ext cx="8785225" cy="2169825"/>
          </a:xfrm>
          <a:prstGeom prst="rect">
            <a:avLst/>
          </a:prstGeom>
          <a:noFill/>
          <a:ln w="9525">
            <a:noFill/>
            <a:miter lim="800000"/>
            <a:headEnd/>
            <a:tailEnd/>
          </a:ln>
        </p:spPr>
        <p:txBody>
          <a:bodyPr>
            <a:spAutoFit/>
          </a:bodyPr>
          <a:lstStyle/>
          <a:p>
            <a:pPr algn="just">
              <a:spcBef>
                <a:spcPct val="50000"/>
              </a:spcBef>
              <a:defRPr/>
            </a:pPr>
            <a:r>
              <a:rPr lang="es-ES" b="1" u="none"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Si R=3m</a:t>
            </a:r>
            <a:r>
              <a:rPr lang="es-ES"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 ¿a qué profundidad debe llenarse el tanque de modo que contenga 30 m</a:t>
            </a:r>
            <a:r>
              <a:rPr lang="es-ES" b="1" u="none" baseline="30000" dirty="0">
                <a:effectLst>
                  <a:outerShdw blurRad="38100" dist="38100" dir="2700000" algn="tl">
                    <a:srgbClr val="000000">
                      <a:alpha val="43137"/>
                    </a:srgbClr>
                  </a:outerShdw>
                </a:effectLst>
                <a:latin typeface="Tahoma" pitchFamily="34" charset="0"/>
                <a:ea typeface="Tahoma" pitchFamily="34" charset="0"/>
                <a:cs typeface="Tahoma" pitchFamily="34" charset="0"/>
              </a:rPr>
              <a:t>3</a:t>
            </a:r>
            <a:r>
              <a:rPr lang="es-ES"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 Haga tres iteraciones con el método de la falsa posición a fin de obtener la respuesta. Determine el error relativo aproximado después de cada iteración.</a:t>
            </a:r>
            <a:endParaRPr lang="es-ES" b="1" u="none" dirty="0">
              <a:solidFill>
                <a:srgbClr val="FFFFFF"/>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Text Box 2">
            <a:hlinkClick r:id="rId2" action="ppaction://hlinksldjump"/>
          </p:cNvPr>
          <p:cNvSpPr txBox="1">
            <a:spLocks noChangeArrowheads="1"/>
          </p:cNvSpPr>
          <p:nvPr/>
        </p:nvSpPr>
        <p:spPr bwMode="auto">
          <a:xfrm>
            <a:off x="0" y="42863"/>
            <a:ext cx="9144000" cy="646112"/>
          </a:xfrm>
          <a:prstGeom prst="rect">
            <a:avLst/>
          </a:prstGeom>
          <a:noFill/>
          <a:ln w="9525">
            <a:noFill/>
            <a:miter lim="800000"/>
            <a:headEnd/>
            <a:tailEnd/>
          </a:ln>
          <a:effectLst/>
        </p:spPr>
        <p:txBody>
          <a:bodyPr>
            <a:spAutoFit/>
          </a:bodyPr>
          <a:lstStyle/>
          <a:p>
            <a:pPr algn="ctr">
              <a:defRPr/>
            </a:pPr>
            <a:r>
              <a:rPr lang="es-ES" sz="3600" b="1" u="none" dirty="0" smtClean="0">
                <a:solidFill>
                  <a:srgbClr val="FFFF00"/>
                </a:solidFill>
                <a:effectLst>
                  <a:outerShdw blurRad="38100" dist="38100" dir="2700000" algn="tl">
                    <a:srgbClr val="000000">
                      <a:alpha val="43137"/>
                    </a:srgbClr>
                  </a:outerShdw>
                </a:effectLst>
                <a:latin typeface="Tahoma" pitchFamily="34" charset="0"/>
                <a:ea typeface="Tahoma" pitchFamily="34" charset="0"/>
                <a:cs typeface="Tahoma" pitchFamily="34" charset="0"/>
              </a:rPr>
              <a:t>Solución</a:t>
            </a:r>
            <a:endParaRPr lang="es-ES" sz="3600" u="none" dirty="0">
              <a:solidFill>
                <a:srgbClr val="FFFF0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6246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7 Tabla"/>
          <p:cNvGraphicFramePr>
            <a:graphicFrameLocks noGrp="1"/>
          </p:cNvGraphicFramePr>
          <p:nvPr/>
        </p:nvGraphicFramePr>
        <p:xfrm>
          <a:off x="1506528" y="1158868"/>
          <a:ext cx="6294456" cy="2009144"/>
        </p:xfrm>
        <a:graphic>
          <a:graphicData uri="http://schemas.openxmlformats.org/drawingml/2006/table">
            <a:tbl>
              <a:tblPr/>
              <a:tblGrid>
                <a:gridCol w="1169236"/>
                <a:gridCol w="951748"/>
                <a:gridCol w="951748"/>
                <a:gridCol w="1069068"/>
                <a:gridCol w="1076328"/>
                <a:gridCol w="1076328"/>
              </a:tblGrid>
              <a:tr h="502286">
                <a:tc>
                  <a:txBody>
                    <a:bodyPr/>
                    <a:lstStyle/>
                    <a:p>
                      <a:pPr marL="0" marR="0" algn="ctr">
                        <a:lnSpc>
                          <a:spcPct val="115000"/>
                        </a:lnSpc>
                        <a:spcBef>
                          <a:spcPts val="0"/>
                        </a:spcBef>
                        <a:spcAft>
                          <a:spcPts val="0"/>
                        </a:spcAft>
                      </a:pPr>
                      <a:r>
                        <a:rPr lang="es-MX" sz="2000" dirty="0">
                          <a:effectLst/>
                          <a:latin typeface="Tahoma" pitchFamily="34" charset="0"/>
                          <a:ea typeface="Tahoma" pitchFamily="34" charset="0"/>
                          <a:cs typeface="Tahoma" pitchFamily="34" charset="0"/>
                        </a:rPr>
                        <a:t>Iteración</a:t>
                      </a:r>
                      <a:endParaRPr lang="en-US" sz="2000" dirty="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kumimoji="0" lang="es-MX" sz="2000" b="1" i="0" u="none" strike="noStrike" kern="1200" cap="none" spc="0" normalizeH="0" baseline="0" noProof="0" dirty="0" smtClean="0">
                          <a:ln>
                            <a:solidFill>
                              <a:schemeClr val="bg2"/>
                            </a:solidFill>
                          </a:ln>
                          <a:solidFill>
                            <a:schemeClr val="tx1">
                              <a:tint val="75000"/>
                            </a:schemeClr>
                          </a:solidFill>
                          <a:effectLst/>
                          <a:uLnTx/>
                          <a:uFillTx/>
                          <a:latin typeface="Tahoma" pitchFamily="34" charset="0"/>
                          <a:ea typeface="Tahoma" pitchFamily="34" charset="0"/>
                          <a:cs typeface="Tahoma" pitchFamily="34" charset="0"/>
                        </a:rPr>
                        <a:t>X</a:t>
                      </a:r>
                      <a:r>
                        <a:rPr kumimoji="0" lang="es-ES" sz="2000" b="1" i="0" u="none" strike="noStrike" kern="1200" cap="none" spc="0" normalizeH="0" baseline="-25000" noProof="0" dirty="0" smtClean="0">
                          <a:ln>
                            <a:solidFill>
                              <a:schemeClr val="bg2"/>
                            </a:solidFill>
                          </a:ln>
                          <a:solidFill>
                            <a:schemeClr val="tx1">
                              <a:tint val="75000"/>
                            </a:schemeClr>
                          </a:solidFill>
                          <a:effectLst/>
                          <a:uLnTx/>
                          <a:uFillTx/>
                          <a:latin typeface="Tahoma" pitchFamily="34" charset="0"/>
                          <a:ea typeface="Tahoma" pitchFamily="34" charset="0"/>
                          <a:cs typeface="Tahoma" pitchFamily="34" charset="0"/>
                        </a:rPr>
                        <a:t>l</a:t>
                      </a:r>
                      <a:endParaRPr lang="es-MX" sz="2000" b="1" dirty="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kumimoji="0" lang="es-MX" sz="2000" b="1" i="0" u="none" strike="noStrike" kern="1200" cap="none" spc="0" normalizeH="0" baseline="0" noProof="0" dirty="0" smtClean="0">
                          <a:ln>
                            <a:solidFill>
                              <a:schemeClr val="bg2"/>
                            </a:solidFill>
                          </a:ln>
                          <a:solidFill>
                            <a:schemeClr val="tx1">
                              <a:tint val="75000"/>
                            </a:schemeClr>
                          </a:solidFill>
                          <a:effectLst/>
                          <a:uLnTx/>
                          <a:uFillTx/>
                          <a:latin typeface="Tahoma" pitchFamily="34" charset="0"/>
                          <a:ea typeface="Tahoma" pitchFamily="34" charset="0"/>
                          <a:cs typeface="Tahoma" pitchFamily="34" charset="0"/>
                        </a:rPr>
                        <a:t>X</a:t>
                      </a:r>
                      <a:r>
                        <a:rPr kumimoji="0" lang="es-ES" sz="2000" b="1" i="0" u="none" strike="noStrike" kern="1200" cap="none" spc="0" normalizeH="0" baseline="-25000" noProof="0" dirty="0" smtClean="0">
                          <a:ln>
                            <a:solidFill>
                              <a:schemeClr val="bg2"/>
                            </a:solidFill>
                          </a:ln>
                          <a:solidFill>
                            <a:schemeClr val="tx1">
                              <a:tint val="75000"/>
                            </a:schemeClr>
                          </a:solidFill>
                          <a:effectLst/>
                          <a:uLnTx/>
                          <a:uFillTx/>
                          <a:latin typeface="Tahoma" pitchFamily="34" charset="0"/>
                          <a:ea typeface="Tahoma" pitchFamily="34" charset="0"/>
                          <a:cs typeface="Tahoma" pitchFamily="34" charset="0"/>
                        </a:rPr>
                        <a:t>u</a:t>
                      </a:r>
                      <a:endParaRPr lang="es-MX" sz="2000" b="1" dirty="0" smtClean="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kumimoji="0" lang="es-MX" sz="2000" b="1" i="0" u="none" strike="noStrike" kern="1200" cap="none" spc="0" normalizeH="0" baseline="0" noProof="0" dirty="0" smtClean="0">
                          <a:ln>
                            <a:solidFill>
                              <a:schemeClr val="bg2"/>
                            </a:solidFill>
                          </a:ln>
                          <a:solidFill>
                            <a:schemeClr val="tx1">
                              <a:tint val="75000"/>
                            </a:schemeClr>
                          </a:solidFill>
                          <a:effectLst/>
                          <a:uLnTx/>
                          <a:uFillTx/>
                          <a:latin typeface="Tahoma" pitchFamily="34" charset="0"/>
                          <a:ea typeface="Tahoma" pitchFamily="34" charset="0"/>
                          <a:cs typeface="Tahoma" pitchFamily="34" charset="0"/>
                        </a:rPr>
                        <a:t>X</a:t>
                      </a:r>
                      <a:r>
                        <a:rPr kumimoji="0" lang="es-ES" sz="2000" b="1" i="0" u="none" strike="noStrike" kern="1200" cap="none" spc="0" normalizeH="0" baseline="-25000" noProof="0" dirty="0" smtClean="0">
                          <a:ln>
                            <a:solidFill>
                              <a:schemeClr val="bg2"/>
                            </a:solidFill>
                          </a:ln>
                          <a:solidFill>
                            <a:schemeClr val="tx1">
                              <a:tint val="75000"/>
                            </a:schemeClr>
                          </a:solidFill>
                          <a:effectLst/>
                          <a:uLnTx/>
                          <a:uFillTx/>
                          <a:latin typeface="Tahoma" pitchFamily="34" charset="0"/>
                          <a:ea typeface="Tahoma" pitchFamily="34" charset="0"/>
                          <a:cs typeface="Tahoma" pitchFamily="34" charset="0"/>
                        </a:rPr>
                        <a:t>r</a:t>
                      </a:r>
                      <a:endParaRPr lang="es-MX" sz="2000" dirty="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dirty="0" err="1" smtClean="0">
                          <a:effectLst/>
                          <a:latin typeface="Tahoma" pitchFamily="34" charset="0"/>
                          <a:ea typeface="Tahoma" pitchFamily="34" charset="0"/>
                          <a:cs typeface="Tahoma" pitchFamily="34" charset="0"/>
                        </a:rPr>
                        <a:t>e</a:t>
                      </a:r>
                      <a:r>
                        <a:rPr lang="es-MX" sz="2000" baseline="-25000" dirty="0" err="1" smtClean="0">
                          <a:effectLst/>
                          <a:latin typeface="Tahoma" pitchFamily="34" charset="0"/>
                          <a:ea typeface="Tahoma" pitchFamily="34" charset="0"/>
                          <a:cs typeface="Tahoma" pitchFamily="34" charset="0"/>
                        </a:rPr>
                        <a:t>aprox</a:t>
                      </a:r>
                      <a:endParaRPr lang="es-MX" sz="2000" dirty="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dirty="0" err="1" smtClean="0">
                          <a:effectLst/>
                          <a:latin typeface="Tahoma" pitchFamily="34" charset="0"/>
                          <a:ea typeface="Tahoma" pitchFamily="34" charset="0"/>
                          <a:cs typeface="Tahoma" pitchFamily="34" charset="0"/>
                        </a:rPr>
                        <a:t>e</a:t>
                      </a:r>
                      <a:r>
                        <a:rPr lang="es-MX" sz="2000" baseline="-25000" dirty="0" err="1" smtClean="0">
                          <a:effectLst/>
                          <a:latin typeface="Tahoma" pitchFamily="34" charset="0"/>
                          <a:ea typeface="Tahoma" pitchFamily="34" charset="0"/>
                          <a:cs typeface="Tahoma" pitchFamily="34" charset="0"/>
                        </a:rPr>
                        <a:t>aprox</a:t>
                      </a:r>
                      <a:r>
                        <a:rPr lang="es-MX" sz="2000" baseline="0" dirty="0" smtClean="0">
                          <a:effectLst/>
                          <a:latin typeface="Tahoma" pitchFamily="34" charset="0"/>
                          <a:ea typeface="Tahoma" pitchFamily="34" charset="0"/>
                          <a:cs typeface="Tahoma" pitchFamily="34" charset="0"/>
                        </a:rPr>
                        <a:t>%</a:t>
                      </a:r>
                      <a:endParaRPr lang="es-MX" sz="2000" dirty="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2286">
                <a:tc>
                  <a:txBody>
                    <a:bodyPr/>
                    <a:lstStyle/>
                    <a:p>
                      <a:pPr marL="0" marR="0" algn="ctr">
                        <a:lnSpc>
                          <a:spcPct val="115000"/>
                        </a:lnSpc>
                        <a:spcBef>
                          <a:spcPts val="0"/>
                        </a:spcBef>
                        <a:spcAft>
                          <a:spcPts val="0"/>
                        </a:spcAft>
                      </a:pPr>
                      <a:r>
                        <a:rPr lang="es-MX" sz="2000">
                          <a:latin typeface="Tahoma" pitchFamily="34" charset="0"/>
                          <a:ea typeface="Tahoma" pitchFamily="34" charset="0"/>
                          <a:cs typeface="Tahoma" pitchFamily="34" charset="0"/>
                        </a:rPr>
                        <a:t>1</a:t>
                      </a:r>
                      <a:endParaRPr lang="en-US" sz="200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a:latin typeface="Tahoma" pitchFamily="34" charset="0"/>
                          <a:ea typeface="Tahoma" pitchFamily="34" charset="0"/>
                          <a:cs typeface="Tahoma" pitchFamily="34" charset="0"/>
                        </a:rPr>
                        <a:t>0</a:t>
                      </a:r>
                      <a:endParaRPr lang="en-US" sz="200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a:latin typeface="Tahoma" pitchFamily="34" charset="0"/>
                          <a:ea typeface="Tahoma" pitchFamily="34" charset="0"/>
                          <a:cs typeface="Tahoma" pitchFamily="34" charset="0"/>
                        </a:rPr>
                        <a:t>3</a:t>
                      </a:r>
                      <a:endParaRPr lang="en-US" sz="200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a:latin typeface="Tahoma" pitchFamily="34" charset="0"/>
                          <a:ea typeface="Tahoma" pitchFamily="34" charset="0"/>
                          <a:cs typeface="Tahoma" pitchFamily="34" charset="0"/>
                        </a:rPr>
                        <a:t>2.9</a:t>
                      </a:r>
                      <a:endParaRPr lang="en-US" sz="200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s-MX" sz="200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s-MX" sz="200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2286">
                <a:tc>
                  <a:txBody>
                    <a:bodyPr/>
                    <a:lstStyle/>
                    <a:p>
                      <a:pPr marL="0" marR="0" algn="ctr">
                        <a:lnSpc>
                          <a:spcPct val="115000"/>
                        </a:lnSpc>
                        <a:spcBef>
                          <a:spcPts val="0"/>
                        </a:spcBef>
                        <a:spcAft>
                          <a:spcPts val="0"/>
                        </a:spcAft>
                      </a:pPr>
                      <a:r>
                        <a:rPr lang="es-MX" sz="2000">
                          <a:latin typeface="Tahoma" pitchFamily="34" charset="0"/>
                          <a:ea typeface="Tahoma" pitchFamily="34" charset="0"/>
                          <a:cs typeface="Tahoma" pitchFamily="34" charset="0"/>
                        </a:rPr>
                        <a:t>2</a:t>
                      </a:r>
                      <a:endParaRPr lang="en-US" sz="200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a:latin typeface="Tahoma" pitchFamily="34" charset="0"/>
                          <a:ea typeface="Tahoma" pitchFamily="34" charset="0"/>
                          <a:cs typeface="Tahoma" pitchFamily="34" charset="0"/>
                        </a:rPr>
                        <a:t>0</a:t>
                      </a:r>
                      <a:endParaRPr lang="en-US" sz="200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a:latin typeface="Tahoma" pitchFamily="34" charset="0"/>
                          <a:ea typeface="Tahoma" pitchFamily="34" charset="0"/>
                          <a:cs typeface="Tahoma" pitchFamily="34" charset="0"/>
                        </a:rPr>
                        <a:t>2.9</a:t>
                      </a:r>
                      <a:endParaRPr lang="en-US" sz="200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b="1" dirty="0">
                          <a:solidFill>
                            <a:srgbClr val="FFFF00"/>
                          </a:solidFill>
                          <a:latin typeface="Tahoma" pitchFamily="34" charset="0"/>
                          <a:ea typeface="Tahoma" pitchFamily="34" charset="0"/>
                          <a:cs typeface="Tahoma" pitchFamily="34" charset="0"/>
                        </a:rPr>
                        <a:t>2.8034</a:t>
                      </a:r>
                      <a:endParaRPr lang="en-US" sz="2000" dirty="0">
                        <a:solidFill>
                          <a:srgbClr val="FFFF00"/>
                        </a:solidFill>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a:latin typeface="Tahoma" pitchFamily="34" charset="0"/>
                          <a:ea typeface="Tahoma" pitchFamily="34" charset="0"/>
                          <a:cs typeface="Tahoma" pitchFamily="34" charset="0"/>
                        </a:rPr>
                        <a:t>0.03445</a:t>
                      </a:r>
                      <a:endParaRPr lang="en-US" sz="200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a:latin typeface="Tahoma" pitchFamily="34" charset="0"/>
                          <a:ea typeface="Tahoma" pitchFamily="34" charset="0"/>
                          <a:cs typeface="Tahoma" pitchFamily="34" charset="0"/>
                        </a:rPr>
                        <a:t>3.4458</a:t>
                      </a:r>
                      <a:endParaRPr lang="en-US" sz="200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2286">
                <a:tc>
                  <a:txBody>
                    <a:bodyPr/>
                    <a:lstStyle/>
                    <a:p>
                      <a:pPr marL="0" marR="0" algn="ctr">
                        <a:lnSpc>
                          <a:spcPct val="115000"/>
                        </a:lnSpc>
                        <a:spcBef>
                          <a:spcPts val="0"/>
                        </a:spcBef>
                        <a:spcAft>
                          <a:spcPts val="0"/>
                        </a:spcAft>
                      </a:pPr>
                      <a:r>
                        <a:rPr lang="es-MX" sz="2000">
                          <a:latin typeface="Tahoma" pitchFamily="34" charset="0"/>
                          <a:ea typeface="Tahoma" pitchFamily="34" charset="0"/>
                          <a:cs typeface="Tahoma" pitchFamily="34" charset="0"/>
                        </a:rPr>
                        <a:t>3</a:t>
                      </a:r>
                      <a:endParaRPr lang="en-US" sz="200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a:latin typeface="Tahoma" pitchFamily="34" charset="0"/>
                          <a:ea typeface="Tahoma" pitchFamily="34" charset="0"/>
                          <a:cs typeface="Tahoma" pitchFamily="34" charset="0"/>
                        </a:rPr>
                        <a:t>0</a:t>
                      </a:r>
                      <a:endParaRPr lang="en-US" sz="200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a:latin typeface="Tahoma" pitchFamily="34" charset="0"/>
                          <a:ea typeface="Tahoma" pitchFamily="34" charset="0"/>
                          <a:cs typeface="Tahoma" pitchFamily="34" charset="0"/>
                        </a:rPr>
                        <a:t>2.8034</a:t>
                      </a:r>
                      <a:endParaRPr lang="en-US" sz="200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dirty="0" smtClean="0">
                          <a:latin typeface="Tahoma" pitchFamily="34" charset="0"/>
                          <a:ea typeface="Tahoma" pitchFamily="34" charset="0"/>
                          <a:cs typeface="Tahoma" pitchFamily="34" charset="0"/>
                        </a:rPr>
                        <a:t>2.71</a:t>
                      </a:r>
                      <a:endParaRPr lang="en-US" sz="2000" dirty="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a:latin typeface="Tahoma" pitchFamily="34" charset="0"/>
                          <a:ea typeface="Tahoma" pitchFamily="34" charset="0"/>
                          <a:cs typeface="Tahoma" pitchFamily="34" charset="0"/>
                        </a:rPr>
                        <a:t>0.03446</a:t>
                      </a:r>
                      <a:endParaRPr lang="en-US" sz="200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s-MX" sz="2000" dirty="0">
                          <a:latin typeface="Tahoma" pitchFamily="34" charset="0"/>
                          <a:ea typeface="Tahoma" pitchFamily="34" charset="0"/>
                          <a:cs typeface="Tahoma" pitchFamily="34" charset="0"/>
                        </a:rPr>
                        <a:t>3.4464</a:t>
                      </a:r>
                      <a:endParaRPr lang="en-US" sz="2000" dirty="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 Box 2"/>
          <p:cNvSpPr txBox="1">
            <a:spLocks noChangeArrowheads="1"/>
          </p:cNvSpPr>
          <p:nvPr/>
        </p:nvSpPr>
        <p:spPr bwMode="auto">
          <a:xfrm>
            <a:off x="169875" y="3695140"/>
            <a:ext cx="8785225" cy="923330"/>
          </a:xfrm>
          <a:prstGeom prst="rect">
            <a:avLst/>
          </a:prstGeom>
          <a:noFill/>
          <a:ln w="9525">
            <a:noFill/>
            <a:miter lim="800000"/>
            <a:headEnd/>
            <a:tailEnd/>
          </a:ln>
        </p:spPr>
        <p:txBody>
          <a:bodyPr>
            <a:spAutoFit/>
          </a:bodyPr>
          <a:lstStyle/>
          <a:p>
            <a:pPr algn="just">
              <a:spcBef>
                <a:spcPct val="50000"/>
              </a:spcBef>
              <a:defRPr/>
            </a:pPr>
            <a:r>
              <a:rPr lang="es-ES"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La profundidad a la que debe llenarse el tanque es </a:t>
            </a:r>
            <a:r>
              <a:rPr lang="es-MX" b="1" u="none"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2.8034 m</a:t>
            </a:r>
            <a:endParaRPr lang="es-ES" b="1" u="none" dirty="0">
              <a:solidFill>
                <a:srgbClr val="FFFFFF"/>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1602"/>
                                        </p:tgtEl>
                                        <p:attrNameLst>
                                          <p:attrName>style.visibility</p:attrName>
                                        </p:attrNameLst>
                                      </p:cBhvr>
                                      <p:to>
                                        <p:strVal val="visible"/>
                                      </p:to>
                                    </p:set>
                                    <p:animEffect transition="in" filter="wipe(left)">
                                      <p:cBhvr>
                                        <p:cTn id="7" dur="500"/>
                                        <p:tgtEl>
                                          <p:spTgt spid="28160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1602" grpId="0" autoUpdateAnimBg="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Text Box 2">
            <a:hlinkClick r:id="rId2" action="ppaction://hlinksldjump"/>
          </p:cNvPr>
          <p:cNvSpPr txBox="1">
            <a:spLocks noChangeArrowheads="1"/>
          </p:cNvSpPr>
          <p:nvPr/>
        </p:nvSpPr>
        <p:spPr bwMode="auto">
          <a:xfrm>
            <a:off x="0" y="42863"/>
            <a:ext cx="9144000" cy="646112"/>
          </a:xfrm>
          <a:prstGeom prst="rect">
            <a:avLst/>
          </a:prstGeom>
          <a:noFill/>
          <a:ln w="9525">
            <a:noFill/>
            <a:miter lim="800000"/>
            <a:headEnd/>
            <a:tailEnd/>
          </a:ln>
          <a:effectLst/>
        </p:spPr>
        <p:txBody>
          <a:bodyPr>
            <a:spAutoFit/>
          </a:bodyPr>
          <a:lstStyle/>
          <a:p>
            <a:pPr algn="ctr">
              <a:defRPr/>
            </a:pPr>
            <a:r>
              <a:rPr lang="es-ES" sz="3600" b="1" u="none" dirty="0" smtClean="0">
                <a:solidFill>
                  <a:srgbClr val="FFFF00"/>
                </a:solidFill>
                <a:effectLst>
                  <a:outerShdw blurRad="38100" dist="38100" dir="2700000" algn="tl">
                    <a:srgbClr val="000000">
                      <a:alpha val="43137"/>
                    </a:srgbClr>
                  </a:outerShdw>
                </a:effectLst>
                <a:latin typeface="Tahoma" pitchFamily="34" charset="0"/>
                <a:ea typeface="Tahoma" pitchFamily="34" charset="0"/>
                <a:cs typeface="Tahoma" pitchFamily="34" charset="0"/>
              </a:rPr>
              <a:t>Bibliografía</a:t>
            </a:r>
            <a:endParaRPr lang="es-ES" sz="3600" u="none" dirty="0">
              <a:solidFill>
                <a:srgbClr val="FFFF0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6246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Text Box 2"/>
          <p:cNvSpPr txBox="1">
            <a:spLocks noChangeArrowheads="1"/>
          </p:cNvSpPr>
          <p:nvPr/>
        </p:nvSpPr>
        <p:spPr bwMode="auto">
          <a:xfrm>
            <a:off x="169875" y="1289044"/>
            <a:ext cx="8785225" cy="1338828"/>
          </a:xfrm>
          <a:prstGeom prst="rect">
            <a:avLst/>
          </a:prstGeom>
          <a:noFill/>
          <a:ln w="9525">
            <a:noFill/>
            <a:miter lim="800000"/>
            <a:headEnd/>
            <a:tailEnd/>
          </a:ln>
        </p:spPr>
        <p:txBody>
          <a:bodyPr>
            <a:spAutoFit/>
          </a:bodyPr>
          <a:lstStyle/>
          <a:p>
            <a:pPr algn="just">
              <a:spcBef>
                <a:spcPct val="50000"/>
              </a:spcBef>
              <a:defRPr/>
            </a:pPr>
            <a:r>
              <a:rPr lang="es-MX"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Métodos Numéricos para Ingenieros (5ta edición), Steven C. </a:t>
            </a:r>
            <a:r>
              <a:rPr lang="es-MX" b="1" u="none" dirty="0" err="1">
                <a:effectLst>
                  <a:outerShdw blurRad="38100" dist="38100" dir="2700000" algn="tl">
                    <a:srgbClr val="000000">
                      <a:alpha val="43137"/>
                    </a:srgbClr>
                  </a:outerShdw>
                </a:effectLst>
                <a:latin typeface="Tahoma" pitchFamily="34" charset="0"/>
                <a:ea typeface="Tahoma" pitchFamily="34" charset="0"/>
                <a:cs typeface="Tahoma" pitchFamily="34" charset="0"/>
              </a:rPr>
              <a:t>Chapra</a:t>
            </a:r>
            <a:r>
              <a:rPr lang="es-MX"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 Raymond P. </a:t>
            </a:r>
            <a:r>
              <a:rPr lang="es-MX" b="1" u="none" dirty="0" err="1">
                <a:effectLst>
                  <a:outerShdw blurRad="38100" dist="38100" dir="2700000" algn="tl">
                    <a:srgbClr val="000000">
                      <a:alpha val="43137"/>
                    </a:srgbClr>
                  </a:outerShdw>
                </a:effectLst>
                <a:latin typeface="Tahoma" pitchFamily="34" charset="0"/>
                <a:ea typeface="Tahoma" pitchFamily="34" charset="0"/>
                <a:cs typeface="Tahoma" pitchFamily="34" charset="0"/>
              </a:rPr>
              <a:t>Canale</a:t>
            </a:r>
            <a:r>
              <a:rPr lang="es-MX"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es-MX" b="1" u="none" dirty="0" err="1">
                <a:effectLst>
                  <a:outerShdw blurRad="38100" dist="38100" dir="2700000" algn="tl">
                    <a:srgbClr val="000000">
                      <a:alpha val="43137"/>
                    </a:srgbClr>
                  </a:outerShdw>
                </a:effectLst>
                <a:latin typeface="Tahoma" pitchFamily="34" charset="0"/>
                <a:ea typeface="Tahoma" pitchFamily="34" charset="0"/>
                <a:cs typeface="Tahoma" pitchFamily="34" charset="0"/>
              </a:rPr>
              <a:t>Mc.</a:t>
            </a:r>
            <a:r>
              <a:rPr lang="es-MX"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es-MX" b="1" u="none" dirty="0" err="1">
                <a:effectLst>
                  <a:outerShdw blurRad="38100" dist="38100" dir="2700000" algn="tl">
                    <a:srgbClr val="000000">
                      <a:alpha val="43137"/>
                    </a:srgbClr>
                  </a:outerShdw>
                </a:effectLst>
                <a:latin typeface="Tahoma" pitchFamily="34" charset="0"/>
                <a:ea typeface="Tahoma" pitchFamily="34" charset="0"/>
                <a:cs typeface="Tahoma" pitchFamily="34" charset="0"/>
              </a:rPr>
              <a:t>Graw</a:t>
            </a:r>
            <a:r>
              <a:rPr lang="es-MX"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 Hill</a:t>
            </a:r>
            <a:endParaRPr lang="es-ES" b="1" u="none" dirty="0">
              <a:solidFill>
                <a:srgbClr val="FFFFFF"/>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1602"/>
                                        </p:tgtEl>
                                        <p:attrNameLst>
                                          <p:attrName>style.visibility</p:attrName>
                                        </p:attrNameLst>
                                      </p:cBhvr>
                                      <p:to>
                                        <p:strVal val="visible"/>
                                      </p:to>
                                    </p:set>
                                    <p:animEffect transition="in" filter="wipe(left)">
                                      <p:cBhvr>
                                        <p:cTn id="7" dur="500"/>
                                        <p:tgtEl>
                                          <p:spTgt spid="28160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1602" grpId="0" autoUpdateAnimBg="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166688" y="457200"/>
            <a:ext cx="8785225" cy="1754326"/>
          </a:xfrm>
          <a:prstGeom prst="rect">
            <a:avLst/>
          </a:prstGeom>
          <a:noFill/>
          <a:ln w="9525">
            <a:noFill/>
            <a:miter lim="800000"/>
            <a:headEnd/>
            <a:tailEnd/>
          </a:ln>
        </p:spPr>
        <p:txBody>
          <a:bodyPr>
            <a:spAutoFit/>
          </a:bodyPr>
          <a:lstStyle/>
          <a:p>
            <a:pPr algn="just">
              <a:spcBef>
                <a:spcPct val="50000"/>
              </a:spcBef>
              <a:defRPr/>
            </a:pPr>
            <a:r>
              <a:rPr lang="es-ES"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Un inconveniente del método de bisección es que al dividir el intervalo de </a:t>
            </a:r>
            <a:r>
              <a:rPr lang="es-ES" b="1" i="1" u="none"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x</a:t>
            </a:r>
            <a:r>
              <a:rPr lang="es-ES" b="1" i="1" u="none" baseline="-25000"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a</a:t>
            </a:r>
            <a:r>
              <a:rPr lang="es-ES" b="1" u="none"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a</a:t>
            </a:r>
            <a:r>
              <a:rPr lang="es-ES" b="1" u="none"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es-ES" b="1" i="1" u="none"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x</a:t>
            </a:r>
            <a:r>
              <a:rPr lang="es-ES" b="1" i="1" u="none" baseline="-25000" dirty="0">
                <a:effectLst>
                  <a:outerShdw blurRad="38100" dist="38100" dir="2700000" algn="tl">
                    <a:srgbClr val="000000">
                      <a:alpha val="43137"/>
                    </a:srgbClr>
                  </a:outerShdw>
                </a:effectLst>
                <a:latin typeface="Tahoma" pitchFamily="34" charset="0"/>
                <a:ea typeface="Tahoma" pitchFamily="34" charset="0"/>
                <a:cs typeface="Tahoma" pitchFamily="34" charset="0"/>
              </a:rPr>
              <a:t>i</a:t>
            </a:r>
            <a:r>
              <a:rPr lang="es-ES" b="1" u="none"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es-ES"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en mitades iguales, no se toman en consideración las magnitudes de </a:t>
            </a:r>
            <a:r>
              <a:rPr lang="es-ES" b="1" i="1" u="none"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f(a)</a:t>
            </a:r>
            <a:r>
              <a:rPr lang="es-ES" b="1" u="none"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es-ES"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y </a:t>
            </a:r>
            <a:r>
              <a:rPr lang="es-ES" b="1" i="1" u="none"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f(x</a:t>
            </a:r>
            <a:r>
              <a:rPr lang="es-ES" b="1" i="1" u="none" baseline="-25000" dirty="0">
                <a:effectLst>
                  <a:outerShdw blurRad="38100" dist="38100" dir="2700000" algn="tl">
                    <a:srgbClr val="000000">
                      <a:alpha val="43137"/>
                    </a:srgbClr>
                  </a:outerShdw>
                </a:effectLst>
                <a:latin typeface="Tahoma" pitchFamily="34" charset="0"/>
                <a:ea typeface="Tahoma" pitchFamily="34" charset="0"/>
                <a:cs typeface="Tahoma" pitchFamily="34" charset="0"/>
              </a:rPr>
              <a:t>i</a:t>
            </a:r>
            <a:r>
              <a:rPr lang="es-ES" b="1" i="1" u="none"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a:t>
            </a:r>
            <a:r>
              <a:rPr lang="es-ES" b="1" u="none"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a:t>
            </a:r>
            <a:endParaRPr lang="es-ES" b="1" u="none" dirty="0">
              <a:solidFill>
                <a:srgbClr val="FFFFFF"/>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3" name="Text Box 2"/>
          <p:cNvSpPr txBox="1">
            <a:spLocks noChangeArrowheads="1"/>
          </p:cNvSpPr>
          <p:nvPr/>
        </p:nvSpPr>
        <p:spPr bwMode="auto">
          <a:xfrm>
            <a:off x="169875" y="2622552"/>
            <a:ext cx="8785225" cy="1338828"/>
          </a:xfrm>
          <a:prstGeom prst="rect">
            <a:avLst/>
          </a:prstGeom>
          <a:noFill/>
          <a:ln w="9525">
            <a:noFill/>
            <a:miter lim="800000"/>
            <a:headEnd/>
            <a:tailEnd/>
          </a:ln>
        </p:spPr>
        <p:txBody>
          <a:bodyPr>
            <a:spAutoFit/>
          </a:bodyPr>
          <a:lstStyle/>
          <a:p>
            <a:pPr algn="just">
              <a:spcBef>
                <a:spcPct val="50000"/>
              </a:spcBef>
              <a:defRPr/>
            </a:pPr>
            <a:r>
              <a:rPr lang="es-ES"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Por ejemplo, si </a:t>
            </a:r>
            <a:r>
              <a:rPr lang="es-ES" b="1" i="1" u="none"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f(a)</a:t>
            </a:r>
            <a:r>
              <a:rPr lang="es-ES" b="1" u="none"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es-ES"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está mucho más cercana a cero que </a:t>
            </a:r>
            <a:r>
              <a:rPr lang="es-ES" b="1" i="1" u="none"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f(x</a:t>
            </a:r>
            <a:r>
              <a:rPr lang="es-ES" b="1" i="1" u="none" baseline="-25000" dirty="0">
                <a:effectLst>
                  <a:outerShdw blurRad="38100" dist="38100" dir="2700000" algn="tl">
                    <a:srgbClr val="000000">
                      <a:alpha val="43137"/>
                    </a:srgbClr>
                  </a:outerShdw>
                </a:effectLst>
                <a:latin typeface="Tahoma" pitchFamily="34" charset="0"/>
                <a:ea typeface="Tahoma" pitchFamily="34" charset="0"/>
                <a:cs typeface="Tahoma" pitchFamily="34" charset="0"/>
              </a:rPr>
              <a:t>i</a:t>
            </a:r>
            <a:r>
              <a:rPr lang="es-ES" b="1" i="1" u="none"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a:t>
            </a:r>
            <a:r>
              <a:rPr lang="es-ES" b="1" u="none"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es-ES"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es lógico que la raíz se encuentre más cerca de </a:t>
            </a:r>
            <a:r>
              <a:rPr lang="es-ES" b="1" i="1" u="none"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x</a:t>
            </a:r>
            <a:r>
              <a:rPr lang="es-ES" b="1" i="1" u="none" baseline="-25000"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a</a:t>
            </a:r>
            <a:r>
              <a:rPr lang="es-ES" b="1" u="none"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es-ES"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que de </a:t>
            </a:r>
            <a:r>
              <a:rPr lang="es-ES" b="1" i="1" u="none"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x</a:t>
            </a:r>
            <a:r>
              <a:rPr lang="es-ES" b="1" i="1" u="none" baseline="-25000" dirty="0">
                <a:effectLst>
                  <a:outerShdw blurRad="38100" dist="38100" dir="2700000" algn="tl">
                    <a:srgbClr val="000000">
                      <a:alpha val="43137"/>
                    </a:srgbClr>
                  </a:outerShdw>
                </a:effectLst>
                <a:latin typeface="Tahoma" pitchFamily="34" charset="0"/>
                <a:ea typeface="Tahoma" pitchFamily="34" charset="0"/>
                <a:cs typeface="Tahoma" pitchFamily="34" charset="0"/>
              </a:rPr>
              <a:t>i</a:t>
            </a:r>
            <a:endParaRPr lang="es-ES" b="1" u="none" dirty="0">
              <a:solidFill>
                <a:srgbClr val="FFFFFF"/>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166688" y="457200"/>
            <a:ext cx="8785225" cy="2169825"/>
          </a:xfrm>
          <a:prstGeom prst="rect">
            <a:avLst/>
          </a:prstGeom>
          <a:noFill/>
          <a:ln w="9525">
            <a:noFill/>
            <a:miter lim="800000"/>
            <a:headEnd/>
            <a:tailEnd/>
          </a:ln>
        </p:spPr>
        <p:txBody>
          <a:bodyPr>
            <a:spAutoFit/>
          </a:bodyPr>
          <a:lstStyle/>
          <a:p>
            <a:pPr algn="just">
              <a:spcBef>
                <a:spcPct val="50000"/>
              </a:spcBef>
              <a:defRPr/>
            </a:pPr>
            <a:r>
              <a:rPr lang="es-ES"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Un método alternativo que aprovecha esta visualización gráfica consiste en unir </a:t>
            </a:r>
            <a:r>
              <a:rPr lang="es-ES" b="1" i="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f(</a:t>
            </a:r>
            <a:r>
              <a:rPr lang="es-ES" b="1" i="1" u="none" dirty="0" err="1">
                <a:effectLst>
                  <a:outerShdw blurRad="38100" dist="38100" dir="2700000" algn="tl">
                    <a:srgbClr val="000000">
                      <a:alpha val="43137"/>
                    </a:srgbClr>
                  </a:outerShdw>
                </a:effectLst>
                <a:latin typeface="Tahoma" pitchFamily="34" charset="0"/>
                <a:ea typeface="Tahoma" pitchFamily="34" charset="0"/>
                <a:cs typeface="Tahoma" pitchFamily="34" charset="0"/>
              </a:rPr>
              <a:t>x</a:t>
            </a:r>
            <a:r>
              <a:rPr lang="es-ES" b="1" i="1" u="none" baseline="-25000" dirty="0" err="1">
                <a:effectLst>
                  <a:outerShdw blurRad="38100" dist="38100" dir="2700000" algn="tl">
                    <a:srgbClr val="000000">
                      <a:alpha val="43137"/>
                    </a:srgbClr>
                  </a:outerShdw>
                </a:effectLst>
                <a:latin typeface="Tahoma" pitchFamily="34" charset="0"/>
                <a:ea typeface="Tahoma" pitchFamily="34" charset="0"/>
                <a:cs typeface="Tahoma" pitchFamily="34" charset="0"/>
              </a:rPr>
              <a:t>l</a:t>
            </a:r>
            <a:r>
              <a:rPr lang="es-ES" b="1" i="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a:t>
            </a:r>
            <a:r>
              <a:rPr lang="es-ES"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 y </a:t>
            </a:r>
            <a:r>
              <a:rPr lang="es-ES" b="1" i="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f(</a:t>
            </a:r>
            <a:r>
              <a:rPr lang="es-ES" b="1" i="1" u="none" dirty="0" err="1">
                <a:effectLst>
                  <a:outerShdw blurRad="38100" dist="38100" dir="2700000" algn="tl">
                    <a:srgbClr val="000000">
                      <a:alpha val="43137"/>
                    </a:srgbClr>
                  </a:outerShdw>
                </a:effectLst>
                <a:latin typeface="Tahoma" pitchFamily="34" charset="0"/>
                <a:ea typeface="Tahoma" pitchFamily="34" charset="0"/>
                <a:cs typeface="Tahoma" pitchFamily="34" charset="0"/>
              </a:rPr>
              <a:t>x</a:t>
            </a:r>
            <a:r>
              <a:rPr lang="es-ES" b="1" i="1" u="none" baseline="-25000" dirty="0" err="1">
                <a:effectLst>
                  <a:outerShdw blurRad="38100" dist="38100" dir="2700000" algn="tl">
                    <a:srgbClr val="000000">
                      <a:alpha val="43137"/>
                    </a:srgbClr>
                  </a:outerShdw>
                </a:effectLst>
                <a:latin typeface="Tahoma" pitchFamily="34" charset="0"/>
                <a:ea typeface="Tahoma" pitchFamily="34" charset="0"/>
                <a:cs typeface="Tahoma" pitchFamily="34" charset="0"/>
              </a:rPr>
              <a:t>u</a:t>
            </a:r>
            <a:r>
              <a:rPr lang="es-ES" b="1" i="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a:t>
            </a:r>
            <a:r>
              <a:rPr lang="es-ES"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 con una línea recta. La intersección de esta línea con el eje de las </a:t>
            </a:r>
            <a:r>
              <a:rPr lang="es-ES" b="1" i="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x</a:t>
            </a:r>
            <a:r>
              <a:rPr lang="es-ES"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 representa una mejor aproximación de la raíz.</a:t>
            </a:r>
            <a:endParaRPr lang="es-ES" b="1" u="none" dirty="0">
              <a:solidFill>
                <a:srgbClr val="FFFFFF"/>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3046" name="AutoShape 38"/>
          <p:cNvCxnSpPr>
            <a:cxnSpLocks noChangeShapeType="1"/>
          </p:cNvCxnSpPr>
          <p:nvPr/>
        </p:nvCxnSpPr>
        <p:spPr bwMode="auto">
          <a:xfrm flipV="1">
            <a:off x="2216911" y="1464462"/>
            <a:ext cx="0" cy="3475298"/>
          </a:xfrm>
          <a:prstGeom prst="straightConnector1">
            <a:avLst/>
          </a:prstGeom>
          <a:noFill/>
          <a:ln w="9525">
            <a:solidFill>
              <a:schemeClr val="tx1"/>
            </a:solidFill>
            <a:round/>
            <a:headEnd/>
            <a:tailEnd type="triangle" w="med" len="med"/>
          </a:ln>
        </p:spPr>
      </p:cxnSp>
      <p:cxnSp>
        <p:nvCxnSpPr>
          <p:cNvPr id="43047" name="AutoShape 39"/>
          <p:cNvCxnSpPr>
            <a:cxnSpLocks noChangeShapeType="1"/>
          </p:cNvCxnSpPr>
          <p:nvPr/>
        </p:nvCxnSpPr>
        <p:spPr bwMode="auto">
          <a:xfrm>
            <a:off x="1933568" y="4319842"/>
            <a:ext cx="5232408" cy="0"/>
          </a:xfrm>
          <a:prstGeom prst="straightConnector1">
            <a:avLst/>
          </a:prstGeom>
          <a:noFill/>
          <a:ln w="9525">
            <a:solidFill>
              <a:schemeClr val="tx1"/>
            </a:solidFill>
            <a:round/>
            <a:headEnd/>
            <a:tailEnd type="triangle" w="med" len="med"/>
          </a:ln>
        </p:spPr>
      </p:cxnSp>
      <p:sp>
        <p:nvSpPr>
          <p:cNvPr id="43048" name="Arc 40"/>
          <p:cNvSpPr>
            <a:spLocks/>
          </p:cNvSpPr>
          <p:nvPr/>
        </p:nvSpPr>
        <p:spPr bwMode="auto">
          <a:xfrm rot="6545388">
            <a:off x="1419280" y="3162473"/>
            <a:ext cx="3656442" cy="394013"/>
          </a:xfrm>
          <a:custGeom>
            <a:avLst/>
            <a:gdLst>
              <a:gd name="G0" fmla="+- 2498 0 0"/>
              <a:gd name="G1" fmla="+- 21600 0 0"/>
              <a:gd name="G2" fmla="+- 21600 0 0"/>
              <a:gd name="T0" fmla="*/ 0 w 24098"/>
              <a:gd name="T1" fmla="*/ 145 h 21600"/>
              <a:gd name="T2" fmla="*/ 24098 w 24098"/>
              <a:gd name="T3" fmla="*/ 21600 h 21600"/>
              <a:gd name="T4" fmla="*/ 2498 w 24098"/>
              <a:gd name="T5" fmla="*/ 21600 h 21600"/>
            </a:gdLst>
            <a:ahLst/>
            <a:cxnLst>
              <a:cxn ang="0">
                <a:pos x="T0" y="T1"/>
              </a:cxn>
              <a:cxn ang="0">
                <a:pos x="T2" y="T3"/>
              </a:cxn>
              <a:cxn ang="0">
                <a:pos x="T4" y="T5"/>
              </a:cxn>
            </a:cxnLst>
            <a:rect l="0" t="0" r="r" b="b"/>
            <a:pathLst>
              <a:path w="24098" h="21600" fill="none" extrusionOk="0">
                <a:moveTo>
                  <a:pt x="-1" y="144"/>
                </a:moveTo>
                <a:cubicBezTo>
                  <a:pt x="829" y="48"/>
                  <a:pt x="1663" y="-1"/>
                  <a:pt x="2498" y="0"/>
                </a:cubicBezTo>
                <a:cubicBezTo>
                  <a:pt x="14427" y="0"/>
                  <a:pt x="24098" y="9670"/>
                  <a:pt x="24098" y="21600"/>
                </a:cubicBezTo>
              </a:path>
              <a:path w="24098" h="21600" stroke="0" extrusionOk="0">
                <a:moveTo>
                  <a:pt x="-1" y="144"/>
                </a:moveTo>
                <a:cubicBezTo>
                  <a:pt x="829" y="48"/>
                  <a:pt x="1663" y="-1"/>
                  <a:pt x="2498" y="0"/>
                </a:cubicBezTo>
                <a:cubicBezTo>
                  <a:pt x="14427" y="0"/>
                  <a:pt x="24098" y="9670"/>
                  <a:pt x="24098" y="21600"/>
                </a:cubicBezTo>
                <a:lnTo>
                  <a:pt x="2498" y="21600"/>
                </a:lnTo>
                <a:close/>
              </a:path>
            </a:pathLst>
          </a:custGeom>
          <a:noFill/>
          <a:ln w="9525">
            <a:solidFill>
              <a:schemeClr val="tx1"/>
            </a:solidFill>
            <a:round/>
            <a:headEnd/>
            <a:tailEnd/>
          </a:ln>
        </p:spPr>
        <p:txBody>
          <a:bodyPr vert="horz" wrap="square" lIns="91440" tIns="45720" rIns="91440" bIns="45720" numCol="1" anchor="t" anchorCtr="0" compatLnSpc="1">
            <a:prstTxWarp prst="textNoShape">
              <a:avLst/>
            </a:prstTxWarp>
          </a:bodyPr>
          <a:lstStyle/>
          <a:p>
            <a:endParaRPr lang="en-US"/>
          </a:p>
        </p:txBody>
      </p:sp>
      <p:cxnSp>
        <p:nvCxnSpPr>
          <p:cNvPr id="43049" name="AutoShape 41"/>
          <p:cNvCxnSpPr>
            <a:cxnSpLocks noChangeShapeType="1"/>
            <a:stCxn id="43048" idx="1"/>
            <a:endCxn id="43048" idx="0"/>
          </p:cNvCxnSpPr>
          <p:nvPr/>
        </p:nvCxnSpPr>
        <p:spPr bwMode="auto">
          <a:xfrm flipV="1">
            <a:off x="2463409" y="1695363"/>
            <a:ext cx="1565684" cy="3327368"/>
          </a:xfrm>
          <a:prstGeom prst="straightConnector1">
            <a:avLst/>
          </a:prstGeom>
          <a:noFill/>
          <a:ln w="9525">
            <a:solidFill>
              <a:schemeClr val="tx1"/>
            </a:solidFill>
            <a:round/>
            <a:headEnd/>
            <a:tailEnd/>
          </a:ln>
        </p:spPr>
      </p:cxnSp>
      <p:cxnSp>
        <p:nvCxnSpPr>
          <p:cNvPr id="43050" name="AutoShape 42"/>
          <p:cNvCxnSpPr>
            <a:cxnSpLocks noChangeShapeType="1"/>
          </p:cNvCxnSpPr>
          <p:nvPr/>
        </p:nvCxnSpPr>
        <p:spPr bwMode="auto">
          <a:xfrm>
            <a:off x="4031593" y="1649139"/>
            <a:ext cx="0" cy="2623611"/>
          </a:xfrm>
          <a:prstGeom prst="straightConnector1">
            <a:avLst/>
          </a:prstGeom>
          <a:noFill/>
          <a:ln w="9525">
            <a:solidFill>
              <a:schemeClr val="tx1"/>
            </a:solidFill>
            <a:prstDash val="dash"/>
            <a:round/>
            <a:headEnd/>
            <a:tailEnd/>
          </a:ln>
        </p:spPr>
      </p:cxnSp>
      <p:cxnSp>
        <p:nvCxnSpPr>
          <p:cNvPr id="43051" name="AutoShape 43"/>
          <p:cNvCxnSpPr>
            <a:cxnSpLocks noChangeShapeType="1"/>
          </p:cNvCxnSpPr>
          <p:nvPr/>
        </p:nvCxnSpPr>
        <p:spPr bwMode="auto">
          <a:xfrm>
            <a:off x="2474707" y="4319842"/>
            <a:ext cx="0" cy="732630"/>
          </a:xfrm>
          <a:prstGeom prst="straightConnector1">
            <a:avLst/>
          </a:prstGeom>
          <a:noFill/>
          <a:ln w="9525">
            <a:solidFill>
              <a:schemeClr val="tx1"/>
            </a:solidFill>
            <a:prstDash val="dash"/>
            <a:round/>
            <a:headEnd/>
            <a:tailEnd/>
          </a:ln>
        </p:spPr>
      </p:cxnSp>
      <p:sp>
        <p:nvSpPr>
          <p:cNvPr id="46" name="45 CuadroTexto"/>
          <p:cNvSpPr txBox="1"/>
          <p:nvPr/>
        </p:nvSpPr>
        <p:spPr>
          <a:xfrm>
            <a:off x="1522404" y="1696230"/>
            <a:ext cx="717552" cy="477054"/>
          </a:xfrm>
          <a:prstGeom prst="rect">
            <a:avLst/>
          </a:prstGeom>
          <a:noFill/>
        </p:spPr>
        <p:txBody>
          <a:bodyPr wrap="square" rtlCol="0">
            <a:spAutoFit/>
          </a:bodyPr>
          <a:lstStyle/>
          <a:p>
            <a:r>
              <a:rPr lang="es-MX" sz="2400" i="1" u="none" dirty="0"/>
              <a:t>f</a:t>
            </a:r>
            <a:r>
              <a:rPr lang="es-MX" sz="2400" i="1" u="none" dirty="0" smtClean="0"/>
              <a:t>(x)</a:t>
            </a:r>
            <a:endParaRPr lang="en-US" sz="2400" i="1" u="none" dirty="0"/>
          </a:p>
        </p:txBody>
      </p:sp>
      <p:sp>
        <p:nvSpPr>
          <p:cNvPr id="47" name="46 CuadroTexto"/>
          <p:cNvSpPr txBox="1"/>
          <p:nvPr/>
        </p:nvSpPr>
        <p:spPr>
          <a:xfrm>
            <a:off x="6762756" y="4272750"/>
            <a:ext cx="500064" cy="477054"/>
          </a:xfrm>
          <a:prstGeom prst="rect">
            <a:avLst/>
          </a:prstGeom>
          <a:noFill/>
        </p:spPr>
        <p:txBody>
          <a:bodyPr wrap="square" rtlCol="0">
            <a:spAutoFit/>
          </a:bodyPr>
          <a:lstStyle/>
          <a:p>
            <a:r>
              <a:rPr lang="es-MX" sz="2400" i="1" u="none" dirty="0" smtClean="0"/>
              <a:t>x</a:t>
            </a:r>
            <a:endParaRPr lang="en-US" sz="2400" i="1" u="none" dirty="0"/>
          </a:p>
        </p:txBody>
      </p:sp>
      <p:sp>
        <p:nvSpPr>
          <p:cNvPr id="48" name="47 CuadroTexto"/>
          <p:cNvSpPr txBox="1"/>
          <p:nvPr/>
        </p:nvSpPr>
        <p:spPr>
          <a:xfrm>
            <a:off x="2239956" y="3795696"/>
            <a:ext cx="500064" cy="477054"/>
          </a:xfrm>
          <a:prstGeom prst="rect">
            <a:avLst/>
          </a:prstGeom>
          <a:noFill/>
        </p:spPr>
        <p:txBody>
          <a:bodyPr wrap="square" rtlCol="0">
            <a:spAutoFit/>
          </a:bodyPr>
          <a:lstStyle/>
          <a:p>
            <a:r>
              <a:rPr lang="es-MX" sz="2400" i="1" u="none" dirty="0" err="1" smtClean="0"/>
              <a:t>x</a:t>
            </a:r>
            <a:r>
              <a:rPr lang="es-MX" sz="2400" i="1" u="none" baseline="-25000" dirty="0" err="1" smtClean="0"/>
              <a:t>l</a:t>
            </a:r>
            <a:endParaRPr lang="en-US" sz="2400" i="1" u="none" dirty="0"/>
          </a:p>
        </p:txBody>
      </p:sp>
      <p:sp>
        <p:nvSpPr>
          <p:cNvPr id="49" name="48 CuadroTexto"/>
          <p:cNvSpPr txBox="1"/>
          <p:nvPr/>
        </p:nvSpPr>
        <p:spPr>
          <a:xfrm>
            <a:off x="3060696" y="3800476"/>
            <a:ext cx="500064" cy="477054"/>
          </a:xfrm>
          <a:prstGeom prst="rect">
            <a:avLst/>
          </a:prstGeom>
          <a:noFill/>
        </p:spPr>
        <p:txBody>
          <a:bodyPr wrap="square" rtlCol="0">
            <a:spAutoFit/>
          </a:bodyPr>
          <a:lstStyle/>
          <a:p>
            <a:r>
              <a:rPr lang="es-MX" sz="2400" i="1" u="none" dirty="0" err="1" smtClean="0"/>
              <a:t>x</a:t>
            </a:r>
            <a:r>
              <a:rPr lang="es-MX" sz="2400" i="1" u="none" baseline="-25000" dirty="0" err="1"/>
              <a:t>r</a:t>
            </a:r>
            <a:endParaRPr lang="en-US" sz="2400" i="1" u="none" dirty="0"/>
          </a:p>
        </p:txBody>
      </p:sp>
      <p:sp>
        <p:nvSpPr>
          <p:cNvPr id="50" name="49 CuadroTexto"/>
          <p:cNvSpPr txBox="1"/>
          <p:nvPr/>
        </p:nvSpPr>
        <p:spPr>
          <a:xfrm>
            <a:off x="3863970" y="4439956"/>
            <a:ext cx="500064" cy="477054"/>
          </a:xfrm>
          <a:prstGeom prst="rect">
            <a:avLst/>
          </a:prstGeom>
          <a:noFill/>
        </p:spPr>
        <p:txBody>
          <a:bodyPr wrap="square" rtlCol="0">
            <a:spAutoFit/>
          </a:bodyPr>
          <a:lstStyle/>
          <a:p>
            <a:r>
              <a:rPr lang="es-MX" sz="2400" i="1" u="none" dirty="0" err="1" smtClean="0"/>
              <a:t>x</a:t>
            </a:r>
            <a:r>
              <a:rPr lang="es-MX" sz="2400" i="1" u="none" baseline="-25000" dirty="0" err="1" smtClean="0"/>
              <a:t>u</a:t>
            </a:r>
            <a:endParaRPr lang="en-US" sz="2400" i="1" u="none" dirty="0"/>
          </a:p>
        </p:txBody>
      </p:sp>
      <p:sp>
        <p:nvSpPr>
          <p:cNvPr id="51" name="50 CuadroTexto"/>
          <p:cNvSpPr txBox="1"/>
          <p:nvPr/>
        </p:nvSpPr>
        <p:spPr>
          <a:xfrm>
            <a:off x="4114002" y="1485787"/>
            <a:ext cx="871540" cy="461665"/>
          </a:xfrm>
          <a:prstGeom prst="rect">
            <a:avLst/>
          </a:prstGeom>
          <a:noFill/>
        </p:spPr>
        <p:txBody>
          <a:bodyPr wrap="square" rtlCol="0">
            <a:spAutoFit/>
          </a:bodyPr>
          <a:lstStyle/>
          <a:p>
            <a:r>
              <a:rPr lang="es-MX" sz="2400" i="1" u="none" dirty="0" smtClean="0"/>
              <a:t>f(</a:t>
            </a:r>
            <a:r>
              <a:rPr lang="es-MX" sz="2400" i="1" u="none" dirty="0" err="1" smtClean="0"/>
              <a:t>x</a:t>
            </a:r>
            <a:r>
              <a:rPr lang="es-MX" sz="2400" i="1" u="none" baseline="-25000" dirty="0" err="1" smtClean="0"/>
              <a:t>u</a:t>
            </a:r>
            <a:r>
              <a:rPr lang="es-MX" sz="2400" i="1" u="none" dirty="0" smtClean="0"/>
              <a:t>)</a:t>
            </a:r>
            <a:endParaRPr lang="en-US" sz="2400" i="1" u="none" dirty="0"/>
          </a:p>
        </p:txBody>
      </p:sp>
      <p:sp>
        <p:nvSpPr>
          <p:cNvPr id="52" name="51 CuadroTexto"/>
          <p:cNvSpPr txBox="1"/>
          <p:nvPr/>
        </p:nvSpPr>
        <p:spPr>
          <a:xfrm>
            <a:off x="2239956" y="5069191"/>
            <a:ext cx="871540" cy="461665"/>
          </a:xfrm>
          <a:prstGeom prst="rect">
            <a:avLst/>
          </a:prstGeom>
          <a:noFill/>
        </p:spPr>
        <p:txBody>
          <a:bodyPr wrap="square" rtlCol="0">
            <a:spAutoFit/>
          </a:bodyPr>
          <a:lstStyle/>
          <a:p>
            <a:r>
              <a:rPr lang="es-MX" sz="2400" i="1" u="none" dirty="0" smtClean="0"/>
              <a:t>f(</a:t>
            </a:r>
            <a:r>
              <a:rPr lang="es-MX" sz="2400" i="1" u="none" dirty="0" err="1" smtClean="0"/>
              <a:t>x</a:t>
            </a:r>
            <a:r>
              <a:rPr lang="es-MX" sz="2400" i="1" u="none" baseline="-25000" dirty="0" err="1"/>
              <a:t>l</a:t>
            </a:r>
            <a:r>
              <a:rPr lang="es-MX" sz="2400" i="1" u="none" dirty="0" smtClean="0"/>
              <a:t>)</a:t>
            </a:r>
            <a:endParaRPr lang="en-US" sz="2400" i="1" u="none"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169875" y="484180"/>
            <a:ext cx="8785225" cy="1754326"/>
          </a:xfrm>
          <a:prstGeom prst="rect">
            <a:avLst/>
          </a:prstGeom>
          <a:noFill/>
          <a:ln w="9525">
            <a:noFill/>
            <a:miter lim="800000"/>
            <a:headEnd/>
            <a:tailEnd/>
          </a:ln>
        </p:spPr>
        <p:txBody>
          <a:bodyPr>
            <a:spAutoFit/>
          </a:bodyPr>
          <a:lstStyle/>
          <a:p>
            <a:pPr algn="just">
              <a:spcBef>
                <a:spcPct val="50000"/>
              </a:spcBef>
              <a:defRPr/>
            </a:pPr>
            <a:r>
              <a:rPr lang="es-ES"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El hecho que se reemplace la curva por una línea recta da una “falsa posición” de la raíz; de aquí el nombre de </a:t>
            </a:r>
            <a:r>
              <a:rPr lang="es-ES" b="1" i="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método de la falsa posición</a:t>
            </a:r>
            <a:r>
              <a:rPr lang="es-ES"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 o en latín, </a:t>
            </a:r>
            <a:r>
              <a:rPr lang="es-ES" b="1" i="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regula </a:t>
            </a:r>
            <a:r>
              <a:rPr lang="es-ES" b="1" i="1" u="none" dirty="0" err="1">
                <a:effectLst>
                  <a:outerShdw blurRad="38100" dist="38100" dir="2700000" algn="tl">
                    <a:srgbClr val="000000">
                      <a:alpha val="43137"/>
                    </a:srgbClr>
                  </a:outerShdw>
                </a:effectLst>
                <a:latin typeface="Tahoma" pitchFamily="34" charset="0"/>
                <a:ea typeface="Tahoma" pitchFamily="34" charset="0"/>
                <a:cs typeface="Tahoma" pitchFamily="34" charset="0"/>
              </a:rPr>
              <a:t>falsi</a:t>
            </a:r>
            <a:r>
              <a:rPr lang="es-ES"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a:t>
            </a:r>
            <a:endParaRPr lang="es-ES" b="1" u="none" dirty="0">
              <a:solidFill>
                <a:srgbClr val="FFFFFF"/>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166688" y="457200"/>
            <a:ext cx="8785225" cy="1338828"/>
          </a:xfrm>
          <a:prstGeom prst="rect">
            <a:avLst/>
          </a:prstGeom>
          <a:noFill/>
          <a:ln w="9525">
            <a:noFill/>
            <a:miter lim="800000"/>
            <a:headEnd/>
            <a:tailEnd/>
          </a:ln>
        </p:spPr>
        <p:txBody>
          <a:bodyPr>
            <a:spAutoFit/>
          </a:bodyPr>
          <a:lstStyle/>
          <a:p>
            <a:pPr algn="just">
              <a:spcBef>
                <a:spcPct val="50000"/>
              </a:spcBef>
              <a:defRPr/>
            </a:pPr>
            <a:r>
              <a:rPr lang="es-ES"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Usando triángulos semejantes, la intersección de la línea recta con el eje de las </a:t>
            </a:r>
            <a:r>
              <a:rPr lang="es-ES" b="1" i="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x</a:t>
            </a:r>
            <a:r>
              <a:rPr lang="es-ES"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 se estima mediante</a:t>
            </a:r>
            <a:endParaRPr lang="es-ES" b="1" u="none" dirty="0">
              <a:solidFill>
                <a:srgbClr val="FFFFFF"/>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573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7345" name="Object 1"/>
          <p:cNvGraphicFramePr>
            <a:graphicFrameLocks noChangeAspect="1"/>
          </p:cNvGraphicFramePr>
          <p:nvPr/>
        </p:nvGraphicFramePr>
        <p:xfrm>
          <a:off x="2877391" y="2214560"/>
          <a:ext cx="3318625" cy="1344615"/>
        </p:xfrm>
        <a:graphic>
          <a:graphicData uri="http://schemas.openxmlformats.org/presentationml/2006/ole">
            <mc:AlternateContent xmlns:mc="http://schemas.openxmlformats.org/markup-compatibility/2006">
              <mc:Choice xmlns:v="urn:schemas-microsoft-com:vml" Requires="v">
                <p:oleObj spid="_x0000_s57354" name="Ecuación" r:id="rId3" imgW="1104900" imgH="444500" progId="Equation.3">
                  <p:embed/>
                </p:oleObj>
              </mc:Choice>
              <mc:Fallback>
                <p:oleObj name="Ecuación" r:id="rId3" imgW="1104900" imgH="44450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77391" y="2214560"/>
                        <a:ext cx="3318625" cy="1344615"/>
                      </a:xfrm>
                      <a:prstGeom prst="rect">
                        <a:avLst/>
                      </a:prstGeom>
                      <a:solidFill>
                        <a:schemeClr val="tx1"/>
                      </a:solidFill>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7345"/>
                                        </p:tgtEl>
                                        <p:attrNameLst>
                                          <p:attrName>style.visibility</p:attrName>
                                        </p:attrNameLst>
                                      </p:cBhvr>
                                      <p:to>
                                        <p:strVal val="visible"/>
                                      </p:to>
                                    </p:set>
                                    <p:animEffect transition="in" filter="dissolve">
                                      <p:cBhvr>
                                        <p:cTn id="12" dur="500"/>
                                        <p:tgtEl>
                                          <p:spTgt spid="573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166688" y="457200"/>
            <a:ext cx="8785225" cy="507831"/>
          </a:xfrm>
          <a:prstGeom prst="rect">
            <a:avLst/>
          </a:prstGeom>
          <a:noFill/>
          <a:ln w="9525">
            <a:noFill/>
            <a:miter lim="800000"/>
            <a:headEnd/>
            <a:tailEnd/>
          </a:ln>
        </p:spPr>
        <p:txBody>
          <a:bodyPr>
            <a:spAutoFit/>
          </a:bodyPr>
          <a:lstStyle/>
          <a:p>
            <a:pPr algn="just">
              <a:spcBef>
                <a:spcPct val="50000"/>
              </a:spcBef>
              <a:defRPr/>
            </a:pPr>
            <a:r>
              <a:rPr lang="es-ES" b="1" u="none" dirty="0">
                <a:effectLst>
                  <a:outerShdw blurRad="38100" dist="38100" dir="2700000" algn="tl">
                    <a:srgbClr val="000000">
                      <a:alpha val="43137"/>
                    </a:srgbClr>
                  </a:outerShdw>
                </a:effectLst>
                <a:latin typeface="Tahoma" pitchFamily="34" charset="0"/>
                <a:ea typeface="Tahoma" pitchFamily="34" charset="0"/>
                <a:cs typeface="Tahoma" pitchFamily="34" charset="0"/>
              </a:rPr>
              <a:t>En la cual se despeja </a:t>
            </a:r>
            <a:r>
              <a:rPr lang="es-ES" b="1" i="1" u="none" dirty="0" err="1">
                <a:effectLst>
                  <a:outerShdw blurRad="38100" dist="38100" dir="2700000" algn="tl">
                    <a:srgbClr val="000000">
                      <a:alpha val="43137"/>
                    </a:srgbClr>
                  </a:outerShdw>
                </a:effectLst>
                <a:latin typeface="Tahoma" pitchFamily="34" charset="0"/>
                <a:ea typeface="Tahoma" pitchFamily="34" charset="0"/>
                <a:cs typeface="Tahoma" pitchFamily="34" charset="0"/>
              </a:rPr>
              <a:t>x</a:t>
            </a:r>
            <a:r>
              <a:rPr lang="es-ES" b="1" i="1" u="none" baseline="-25000" dirty="0" err="1">
                <a:effectLst>
                  <a:outerShdw blurRad="38100" dist="38100" dir="2700000" algn="tl">
                    <a:srgbClr val="000000">
                      <a:alpha val="43137"/>
                    </a:srgbClr>
                  </a:outerShdw>
                </a:effectLst>
                <a:latin typeface="Tahoma" pitchFamily="34" charset="0"/>
                <a:ea typeface="Tahoma" pitchFamily="34" charset="0"/>
                <a:cs typeface="Tahoma" pitchFamily="34" charset="0"/>
              </a:rPr>
              <a:t>r</a:t>
            </a:r>
            <a:endParaRPr lang="es-ES" b="1" u="none" dirty="0">
              <a:solidFill>
                <a:srgbClr val="FFFFFF"/>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573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83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8371" name="Object 3"/>
          <p:cNvGraphicFramePr>
            <a:graphicFrameLocks noChangeAspect="1"/>
          </p:cNvGraphicFramePr>
          <p:nvPr>
            <p:extLst>
              <p:ext uri="{D42A27DB-BD31-4B8C-83A1-F6EECF244321}">
                <p14:modId xmlns:p14="http://schemas.microsoft.com/office/powerpoint/2010/main" val="3190766803"/>
              </p:ext>
            </p:extLst>
          </p:nvPr>
        </p:nvGraphicFramePr>
        <p:xfrm>
          <a:off x="2355850" y="1474788"/>
          <a:ext cx="4460875" cy="1306512"/>
        </p:xfrm>
        <a:graphic>
          <a:graphicData uri="http://schemas.openxmlformats.org/presentationml/2006/ole">
            <mc:AlternateContent xmlns:mc="http://schemas.openxmlformats.org/markup-compatibility/2006">
              <mc:Choice xmlns:v="urn:schemas-microsoft-com:vml" Requires="v">
                <p:oleObj spid="_x0000_s58381" name="Ecuación" r:id="rId3" imgW="1485720" imgH="431640" progId="Equation.3">
                  <p:embed/>
                </p:oleObj>
              </mc:Choice>
              <mc:Fallback>
                <p:oleObj name="Ecuación" r:id="rId3" imgW="1485720" imgH="431640" progId="Equation.3">
                  <p:embed/>
                  <p:pic>
                    <p:nvPicPr>
                      <p:cNvPr id="0" name="Picture 3"/>
                      <p:cNvPicPr>
                        <a:picLocks noChangeAspect="1" noChangeArrowheads="1"/>
                      </p:cNvPicPr>
                      <p:nvPr/>
                    </p:nvPicPr>
                    <p:blipFill>
                      <a:blip r:embed="rId4"/>
                      <a:srcRect/>
                      <a:stretch>
                        <a:fillRect/>
                      </a:stretch>
                    </p:blipFill>
                    <p:spPr bwMode="auto">
                      <a:xfrm>
                        <a:off x="2355850" y="1474788"/>
                        <a:ext cx="4460875" cy="1306512"/>
                      </a:xfrm>
                      <a:prstGeom prst="rect">
                        <a:avLst/>
                      </a:prstGeom>
                      <a:solidFill>
                        <a:schemeClr val="tx1"/>
                      </a:solidFill>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8371"/>
                                        </p:tgtEl>
                                        <p:attrNameLst>
                                          <p:attrName>style.visibility</p:attrName>
                                        </p:attrNameLst>
                                      </p:cBhvr>
                                      <p:to>
                                        <p:strVal val="visible"/>
                                      </p:to>
                                    </p:set>
                                    <p:animEffect transition="in" filter="dissolve">
                                      <p:cBhvr>
                                        <p:cTn id="12" dur="500"/>
                                        <p:tgtEl>
                                          <p:spTgt spid="583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Text Box 2">
            <a:hlinkClick r:id="rId3" action="ppaction://hlinksldjump"/>
          </p:cNvPr>
          <p:cNvSpPr txBox="1">
            <a:spLocks noChangeArrowheads="1"/>
          </p:cNvSpPr>
          <p:nvPr/>
        </p:nvSpPr>
        <p:spPr bwMode="auto">
          <a:xfrm>
            <a:off x="0" y="42863"/>
            <a:ext cx="9144000" cy="646112"/>
          </a:xfrm>
          <a:prstGeom prst="rect">
            <a:avLst/>
          </a:prstGeom>
          <a:noFill/>
          <a:ln w="9525">
            <a:noFill/>
            <a:miter lim="800000"/>
            <a:headEnd/>
            <a:tailEnd/>
          </a:ln>
          <a:effectLst/>
        </p:spPr>
        <p:txBody>
          <a:bodyPr>
            <a:spAutoFit/>
          </a:bodyPr>
          <a:lstStyle/>
          <a:p>
            <a:pPr algn="ctr">
              <a:defRPr/>
            </a:pPr>
            <a:r>
              <a:rPr lang="es-ES" sz="3600" b="1" u="none" dirty="0" smtClean="0">
                <a:solidFill>
                  <a:srgbClr val="FFFF00"/>
                </a:solidFill>
                <a:effectLst>
                  <a:outerShdw blurRad="38100" dist="38100" dir="2700000" algn="tl">
                    <a:srgbClr val="000000">
                      <a:alpha val="43137"/>
                    </a:srgbClr>
                  </a:outerShdw>
                </a:effectLst>
                <a:latin typeface="Tahoma" pitchFamily="34" charset="0"/>
                <a:ea typeface="Tahoma" pitchFamily="34" charset="0"/>
                <a:cs typeface="Tahoma" pitchFamily="34" charset="0"/>
              </a:rPr>
              <a:t>Algoritmo del método de falsa posición</a:t>
            </a:r>
            <a:endParaRPr lang="es-ES" sz="3600" u="none" dirty="0">
              <a:solidFill>
                <a:srgbClr val="FFFF0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4" name="4 Marcador de contenido"/>
          <p:cNvSpPr txBox="1">
            <a:spLocks/>
          </p:cNvSpPr>
          <p:nvPr/>
        </p:nvSpPr>
        <p:spPr bwMode="auto">
          <a:xfrm>
            <a:off x="765164" y="993768"/>
            <a:ext cx="7586658" cy="507209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457200" marR="36576" lvl="0" indent="-457200" algn="just" defTabSz="914400" rtl="0" eaLnBrk="0" fontAlgn="base" latinLnBrk="0" hangingPunct="0">
              <a:lnSpc>
                <a:spcPct val="100000"/>
              </a:lnSpc>
              <a:spcBef>
                <a:spcPct val="50000"/>
              </a:spcBef>
              <a:spcAft>
                <a:spcPct val="0"/>
              </a:spcAft>
              <a:buClr>
                <a:schemeClr val="accent1"/>
              </a:buClr>
              <a:buSzPct val="80000"/>
              <a:buFont typeface="Wingdings 2" pitchFamily="18" charset="2"/>
              <a:buNone/>
              <a:tabLst/>
              <a:defRPr/>
            </a:pPr>
            <a:r>
              <a:rPr kumimoji="0" lang="es-ES" sz="3000" b="1" i="0" u="sng" strike="noStrike" kern="1200" cap="none" spc="0" normalizeH="0" baseline="0" noProof="0" dirty="0" smtClean="0">
                <a:ln>
                  <a:solidFill>
                    <a:schemeClr val="bg2"/>
                  </a:solidFill>
                </a:ln>
                <a:solidFill>
                  <a:schemeClr val="tx1">
                    <a:tint val="75000"/>
                  </a:schemeClr>
                </a:solidFill>
                <a:effectLst/>
                <a:uLnTx/>
                <a:uFillTx/>
                <a:latin typeface="Calibri" pitchFamily="34" charset="0"/>
                <a:ea typeface="Tahoma" pitchFamily="34" charset="0"/>
                <a:cs typeface="Tahoma" pitchFamily="34" charset="0"/>
              </a:rPr>
              <a:t>PASO 1</a:t>
            </a:r>
            <a:r>
              <a:rPr kumimoji="0" lang="es-ES" sz="3000" b="1" i="0" u="none" strike="noStrike" kern="1200" cap="none" spc="0" normalizeH="0" baseline="0" noProof="0" dirty="0" smtClean="0">
                <a:ln>
                  <a:solidFill>
                    <a:schemeClr val="bg2"/>
                  </a:solidFill>
                </a:ln>
                <a:solidFill>
                  <a:schemeClr val="tx1">
                    <a:tint val="75000"/>
                  </a:schemeClr>
                </a:solidFill>
                <a:effectLst/>
                <a:uLnTx/>
                <a:uFillTx/>
                <a:latin typeface="Calibri" pitchFamily="34" charset="0"/>
                <a:ea typeface="Tahoma" pitchFamily="34" charset="0"/>
                <a:cs typeface="Tahoma" pitchFamily="34" charset="0"/>
              </a:rPr>
              <a:t>: Selecciona un intervalo [</a:t>
            </a:r>
            <a:r>
              <a:rPr kumimoji="0" lang="es-ES" sz="3000" b="1" i="0" u="none" strike="noStrike" kern="1200" cap="none" spc="0" normalizeH="0" baseline="0" noProof="0" dirty="0" err="1" smtClean="0">
                <a:ln>
                  <a:solidFill>
                    <a:schemeClr val="bg2"/>
                  </a:solidFill>
                </a:ln>
                <a:solidFill>
                  <a:schemeClr val="tx1">
                    <a:tint val="75000"/>
                  </a:schemeClr>
                </a:solidFill>
                <a:effectLst/>
                <a:uLnTx/>
                <a:uFillTx/>
                <a:latin typeface="Calibri" pitchFamily="34" charset="0"/>
                <a:ea typeface="Tahoma" pitchFamily="34" charset="0"/>
                <a:cs typeface="Tahoma" pitchFamily="34" charset="0"/>
              </a:rPr>
              <a:t>x</a:t>
            </a:r>
            <a:r>
              <a:rPr kumimoji="0" lang="es-ES" sz="3000" b="1" i="0" u="none" strike="noStrike" kern="1200" cap="none" spc="0" normalizeH="0" baseline="-25000" noProof="0" dirty="0" err="1" smtClean="0">
                <a:ln>
                  <a:solidFill>
                    <a:schemeClr val="bg2"/>
                  </a:solidFill>
                </a:ln>
                <a:solidFill>
                  <a:schemeClr val="tx1">
                    <a:tint val="75000"/>
                  </a:schemeClr>
                </a:solidFill>
                <a:effectLst/>
                <a:uLnTx/>
                <a:uFillTx/>
                <a:latin typeface="Calibri" pitchFamily="34" charset="0"/>
                <a:ea typeface="Tahoma" pitchFamily="34" charset="0"/>
                <a:cs typeface="Tahoma" pitchFamily="34" charset="0"/>
              </a:rPr>
              <a:t>l</a:t>
            </a:r>
            <a:r>
              <a:rPr kumimoji="0" lang="es-ES" sz="3000" b="1" i="0" u="none" strike="noStrike" kern="1200" cap="none" spc="0" normalizeH="0" baseline="0" noProof="0" dirty="0" err="1" smtClean="0">
                <a:ln>
                  <a:solidFill>
                    <a:schemeClr val="bg2"/>
                  </a:solidFill>
                </a:ln>
                <a:solidFill>
                  <a:schemeClr val="tx1">
                    <a:tint val="75000"/>
                  </a:schemeClr>
                </a:solidFill>
                <a:effectLst/>
                <a:uLnTx/>
                <a:uFillTx/>
                <a:latin typeface="Calibri" pitchFamily="34" charset="0"/>
                <a:ea typeface="Tahoma" pitchFamily="34" charset="0"/>
                <a:cs typeface="Tahoma" pitchFamily="34" charset="0"/>
              </a:rPr>
              <a:t>,x</a:t>
            </a:r>
            <a:r>
              <a:rPr kumimoji="0" lang="es-ES" sz="3000" b="1" i="0" u="none" strike="noStrike" kern="1200" cap="none" spc="0" normalizeH="0" baseline="-25000" noProof="0" dirty="0" err="1" smtClean="0">
                <a:ln>
                  <a:solidFill>
                    <a:schemeClr val="bg2"/>
                  </a:solidFill>
                </a:ln>
                <a:solidFill>
                  <a:schemeClr val="tx1">
                    <a:tint val="75000"/>
                  </a:schemeClr>
                </a:solidFill>
                <a:effectLst/>
                <a:uLnTx/>
                <a:uFillTx/>
                <a:latin typeface="Calibri" pitchFamily="34" charset="0"/>
                <a:ea typeface="Tahoma" pitchFamily="34" charset="0"/>
                <a:cs typeface="Tahoma" pitchFamily="34" charset="0"/>
              </a:rPr>
              <a:t>u</a:t>
            </a:r>
            <a:r>
              <a:rPr kumimoji="0" lang="es-ES" sz="3000" b="1" i="0" u="none" strike="noStrike" kern="1200" cap="none" spc="0" normalizeH="0" baseline="0" noProof="0" dirty="0" smtClean="0">
                <a:ln>
                  <a:solidFill>
                    <a:schemeClr val="bg2"/>
                  </a:solidFill>
                </a:ln>
                <a:solidFill>
                  <a:schemeClr val="tx1">
                    <a:tint val="75000"/>
                  </a:schemeClr>
                </a:solidFill>
                <a:effectLst/>
                <a:uLnTx/>
                <a:uFillTx/>
                <a:latin typeface="Calibri" pitchFamily="34" charset="0"/>
                <a:ea typeface="Tahoma" pitchFamily="34" charset="0"/>
                <a:cs typeface="Tahoma" pitchFamily="34" charset="0"/>
              </a:rPr>
              <a:t>], que</a:t>
            </a:r>
            <a:r>
              <a:rPr kumimoji="0" lang="es-ES" sz="3000" b="1" i="0" u="none" strike="noStrike" kern="1200" cap="none" spc="0" normalizeH="0" noProof="0" dirty="0" smtClean="0">
                <a:ln>
                  <a:solidFill>
                    <a:schemeClr val="bg2"/>
                  </a:solidFill>
                </a:ln>
                <a:solidFill>
                  <a:schemeClr val="tx1">
                    <a:tint val="75000"/>
                  </a:schemeClr>
                </a:solidFill>
                <a:effectLst/>
                <a:uLnTx/>
                <a:uFillTx/>
                <a:latin typeface="Calibri" pitchFamily="34" charset="0"/>
                <a:ea typeface="Tahoma" pitchFamily="34" charset="0"/>
                <a:cs typeface="Tahoma" pitchFamily="34" charset="0"/>
              </a:rPr>
              <a:t>    </a:t>
            </a:r>
            <a:r>
              <a:rPr kumimoji="0" lang="es-ES" sz="3000" b="1" i="0" u="none" strike="noStrike" kern="1200" cap="none" spc="0" normalizeH="0" baseline="0" noProof="0" dirty="0" smtClean="0">
                <a:ln>
                  <a:solidFill>
                    <a:schemeClr val="bg2"/>
                  </a:solidFill>
                </a:ln>
                <a:solidFill>
                  <a:schemeClr val="tx1">
                    <a:tint val="75000"/>
                  </a:schemeClr>
                </a:solidFill>
                <a:effectLst/>
                <a:uLnTx/>
                <a:uFillTx/>
                <a:latin typeface="Calibri" pitchFamily="34" charset="0"/>
                <a:ea typeface="Tahoma" pitchFamily="34" charset="0"/>
                <a:cs typeface="Tahoma" pitchFamily="34" charset="0"/>
              </a:rPr>
              <a:t>encierre la raíz.</a:t>
            </a:r>
          </a:p>
          <a:p>
            <a:pPr marL="457200" marR="36576" lvl="0" indent="-457200" algn="ctr" defTabSz="914400" rtl="0" eaLnBrk="0" fontAlgn="base" latinLnBrk="0" hangingPunct="0">
              <a:lnSpc>
                <a:spcPct val="100000"/>
              </a:lnSpc>
              <a:spcBef>
                <a:spcPct val="50000"/>
              </a:spcBef>
              <a:spcAft>
                <a:spcPct val="0"/>
              </a:spcAft>
              <a:buClr>
                <a:schemeClr val="accent1"/>
              </a:buClr>
              <a:buSzPct val="80000"/>
              <a:buFont typeface="Wingdings 2" pitchFamily="18" charset="2"/>
              <a:buNone/>
              <a:tabLst/>
              <a:defRPr/>
            </a:pPr>
            <a:r>
              <a:rPr kumimoji="0" lang="es-ES" sz="3000" b="1" i="0" u="none" strike="noStrike" kern="1200" cap="none" spc="0" normalizeH="0" baseline="0" noProof="0" dirty="0" smtClean="0">
                <a:ln>
                  <a:solidFill>
                    <a:schemeClr val="bg2"/>
                  </a:solidFill>
                </a:ln>
                <a:solidFill>
                  <a:schemeClr val="tx1">
                    <a:tint val="75000"/>
                  </a:schemeClr>
                </a:solidFill>
                <a:effectLst/>
                <a:uLnTx/>
                <a:uFillTx/>
                <a:latin typeface="Calibri" pitchFamily="34" charset="0"/>
                <a:ea typeface="Tahoma" pitchFamily="34" charset="0"/>
                <a:cs typeface="Tahoma" pitchFamily="34" charset="0"/>
              </a:rPr>
              <a:t>	f(</a:t>
            </a:r>
            <a:r>
              <a:rPr kumimoji="0" lang="es-ES" sz="3000" b="1" i="0" u="none" strike="noStrike" kern="1200" cap="none" spc="0" normalizeH="0" baseline="0" noProof="0" dirty="0" err="1" smtClean="0">
                <a:ln>
                  <a:solidFill>
                    <a:schemeClr val="bg2"/>
                  </a:solidFill>
                </a:ln>
                <a:solidFill>
                  <a:schemeClr val="tx1">
                    <a:tint val="75000"/>
                  </a:schemeClr>
                </a:solidFill>
                <a:effectLst/>
                <a:uLnTx/>
                <a:uFillTx/>
                <a:latin typeface="Calibri" pitchFamily="34" charset="0"/>
                <a:ea typeface="Tahoma" pitchFamily="34" charset="0"/>
                <a:cs typeface="Tahoma" pitchFamily="34" charset="0"/>
              </a:rPr>
              <a:t>x</a:t>
            </a:r>
            <a:r>
              <a:rPr kumimoji="0" lang="es-ES" sz="3000" b="1" i="0" u="none" strike="noStrike" kern="1200" cap="none" spc="0" normalizeH="0" baseline="-25000" noProof="0" dirty="0" err="1" smtClean="0">
                <a:ln>
                  <a:solidFill>
                    <a:schemeClr val="bg2"/>
                  </a:solidFill>
                </a:ln>
                <a:solidFill>
                  <a:schemeClr val="tx1">
                    <a:tint val="75000"/>
                  </a:schemeClr>
                </a:solidFill>
                <a:effectLst/>
                <a:uLnTx/>
                <a:uFillTx/>
                <a:latin typeface="Calibri" pitchFamily="34" charset="0"/>
                <a:ea typeface="Tahoma" pitchFamily="34" charset="0"/>
                <a:cs typeface="Tahoma" pitchFamily="34" charset="0"/>
              </a:rPr>
              <a:t>l</a:t>
            </a:r>
            <a:r>
              <a:rPr kumimoji="0" lang="es-ES" sz="3000" b="1" i="0" u="none" strike="noStrike" kern="1200" cap="none" spc="0" normalizeH="0" baseline="0" noProof="0" dirty="0" smtClean="0">
                <a:ln>
                  <a:solidFill>
                    <a:schemeClr val="bg2"/>
                  </a:solidFill>
                </a:ln>
                <a:solidFill>
                  <a:schemeClr val="tx1">
                    <a:tint val="75000"/>
                  </a:schemeClr>
                </a:solidFill>
                <a:effectLst/>
                <a:uLnTx/>
                <a:uFillTx/>
                <a:latin typeface="Calibri" pitchFamily="34" charset="0"/>
                <a:ea typeface="Tahoma" pitchFamily="34" charset="0"/>
                <a:cs typeface="Tahoma" pitchFamily="34" charset="0"/>
              </a:rPr>
              <a:t>)*f(</a:t>
            </a:r>
            <a:r>
              <a:rPr kumimoji="0" lang="es-ES" sz="3000" b="1" i="0" u="none" strike="noStrike" kern="1200" cap="none" spc="0" normalizeH="0" baseline="0" noProof="0" dirty="0" err="1" smtClean="0">
                <a:ln>
                  <a:solidFill>
                    <a:schemeClr val="bg2"/>
                  </a:solidFill>
                </a:ln>
                <a:solidFill>
                  <a:schemeClr val="tx1">
                    <a:tint val="75000"/>
                  </a:schemeClr>
                </a:solidFill>
                <a:effectLst/>
                <a:uLnTx/>
                <a:uFillTx/>
                <a:latin typeface="Calibri" pitchFamily="34" charset="0"/>
                <a:ea typeface="Tahoma" pitchFamily="34" charset="0"/>
                <a:cs typeface="Tahoma" pitchFamily="34" charset="0"/>
              </a:rPr>
              <a:t>x</a:t>
            </a:r>
            <a:r>
              <a:rPr kumimoji="0" lang="es-ES" sz="3000" b="1" i="0" u="none" strike="noStrike" kern="1200" cap="none" spc="0" normalizeH="0" baseline="-25000" noProof="0" dirty="0" err="1" smtClean="0">
                <a:ln>
                  <a:solidFill>
                    <a:schemeClr val="bg2"/>
                  </a:solidFill>
                </a:ln>
                <a:solidFill>
                  <a:schemeClr val="tx1">
                    <a:tint val="75000"/>
                  </a:schemeClr>
                </a:solidFill>
                <a:effectLst/>
                <a:uLnTx/>
                <a:uFillTx/>
                <a:latin typeface="Calibri" pitchFamily="34" charset="0"/>
                <a:ea typeface="Tahoma" pitchFamily="34" charset="0"/>
                <a:cs typeface="Tahoma" pitchFamily="34" charset="0"/>
              </a:rPr>
              <a:t>u</a:t>
            </a:r>
            <a:r>
              <a:rPr kumimoji="0" lang="es-ES" sz="3000" b="1" i="0" u="none" strike="noStrike" kern="1200" cap="none" spc="0" normalizeH="0" baseline="0" noProof="0" dirty="0" smtClean="0">
                <a:ln>
                  <a:solidFill>
                    <a:schemeClr val="bg2"/>
                  </a:solidFill>
                </a:ln>
                <a:solidFill>
                  <a:schemeClr val="tx1">
                    <a:tint val="75000"/>
                  </a:schemeClr>
                </a:solidFill>
                <a:effectLst/>
                <a:uLnTx/>
                <a:uFillTx/>
                <a:latin typeface="Calibri" pitchFamily="34" charset="0"/>
                <a:ea typeface="Tahoma" pitchFamily="34" charset="0"/>
                <a:cs typeface="Tahoma" pitchFamily="34" charset="0"/>
              </a:rPr>
              <a:t>)&lt;0</a:t>
            </a:r>
          </a:p>
          <a:p>
            <a:pPr marL="457200" marR="36576" lvl="0" indent="-457200" eaLnBrk="0" hangingPunct="0">
              <a:spcBef>
                <a:spcPct val="50000"/>
              </a:spcBef>
              <a:buClr>
                <a:schemeClr val="accent1"/>
              </a:buClr>
              <a:buSzPct val="80000"/>
            </a:pPr>
            <a:r>
              <a:rPr kumimoji="0" lang="es-ES" sz="3000" b="1" i="0" u="sng" strike="noStrike" kern="1200" cap="none" spc="0" normalizeH="0" baseline="0" noProof="0" dirty="0" smtClean="0">
                <a:ln>
                  <a:solidFill>
                    <a:schemeClr val="bg2"/>
                  </a:solidFill>
                </a:ln>
                <a:solidFill>
                  <a:schemeClr val="tx1">
                    <a:tint val="75000"/>
                  </a:schemeClr>
                </a:solidFill>
                <a:effectLst/>
                <a:uLnTx/>
                <a:uFillTx/>
                <a:latin typeface="Calibri" pitchFamily="34" charset="0"/>
                <a:ea typeface="Tahoma" pitchFamily="34" charset="0"/>
                <a:cs typeface="Tahoma" pitchFamily="34" charset="0"/>
              </a:rPr>
              <a:t>PASO 2</a:t>
            </a:r>
            <a:r>
              <a:rPr kumimoji="0" lang="es-ES" sz="3000" b="1" i="0" u="none" strike="noStrike" kern="1200" cap="none" spc="0" normalizeH="0" baseline="0" noProof="0" dirty="0" smtClean="0">
                <a:ln>
                  <a:solidFill>
                    <a:schemeClr val="bg2"/>
                  </a:solidFill>
                </a:ln>
                <a:solidFill>
                  <a:schemeClr val="tx1">
                    <a:tint val="75000"/>
                  </a:schemeClr>
                </a:solidFill>
                <a:effectLst/>
                <a:uLnTx/>
                <a:uFillTx/>
                <a:latin typeface="Calibri" pitchFamily="34" charset="0"/>
                <a:ea typeface="Tahoma" pitchFamily="34" charset="0"/>
                <a:cs typeface="Tahoma" pitchFamily="34" charset="0"/>
              </a:rPr>
              <a:t>: Calcula</a:t>
            </a:r>
            <a:r>
              <a:rPr kumimoji="0" lang="es-ES" sz="3000" b="1" i="0" u="none" strike="noStrike" kern="1200" cap="none" spc="0" normalizeH="0" noProof="0" dirty="0" smtClean="0">
                <a:ln>
                  <a:solidFill>
                    <a:schemeClr val="bg2"/>
                  </a:solidFill>
                </a:ln>
                <a:solidFill>
                  <a:schemeClr val="tx1">
                    <a:tint val="75000"/>
                  </a:schemeClr>
                </a:solidFill>
                <a:effectLst/>
                <a:uLnTx/>
                <a:uFillTx/>
                <a:latin typeface="Calibri" pitchFamily="34" charset="0"/>
                <a:ea typeface="Tahoma" pitchFamily="34" charset="0"/>
                <a:cs typeface="Tahoma" pitchFamily="34" charset="0"/>
              </a:rPr>
              <a:t> </a:t>
            </a:r>
            <a:r>
              <a:rPr lang="es-ES" sz="3000" b="1" u="none" dirty="0" err="1" smtClean="0">
                <a:ln>
                  <a:solidFill>
                    <a:schemeClr val="bg2"/>
                  </a:solidFill>
                </a:ln>
                <a:solidFill>
                  <a:schemeClr val="tx1">
                    <a:tint val="75000"/>
                  </a:schemeClr>
                </a:solidFill>
                <a:latin typeface="Calibri" pitchFamily="34" charset="0"/>
                <a:ea typeface="Tahoma" pitchFamily="34" charset="0"/>
                <a:cs typeface="Tahoma" pitchFamily="34" charset="0"/>
              </a:rPr>
              <a:t>x</a:t>
            </a:r>
            <a:r>
              <a:rPr lang="es-ES" sz="3000" b="1" u="none" baseline="-25000" dirty="0" err="1" smtClean="0">
                <a:ln>
                  <a:solidFill>
                    <a:schemeClr val="bg2"/>
                  </a:solidFill>
                </a:ln>
                <a:solidFill>
                  <a:schemeClr val="tx1">
                    <a:tint val="75000"/>
                  </a:schemeClr>
                </a:solidFill>
                <a:latin typeface="Calibri" pitchFamily="34" charset="0"/>
                <a:ea typeface="Tahoma" pitchFamily="34" charset="0"/>
                <a:cs typeface="Tahoma" pitchFamily="34" charset="0"/>
              </a:rPr>
              <a:t>r</a:t>
            </a:r>
            <a:r>
              <a:rPr kumimoji="0" lang="es-ES" sz="3000" b="1" i="0" u="none" strike="noStrike" kern="1200" cap="none" spc="0" normalizeH="0" noProof="0" dirty="0" smtClean="0">
                <a:ln>
                  <a:solidFill>
                    <a:schemeClr val="bg2"/>
                  </a:solidFill>
                </a:ln>
                <a:solidFill>
                  <a:schemeClr val="tx1">
                    <a:tint val="75000"/>
                  </a:schemeClr>
                </a:solidFill>
                <a:effectLst/>
                <a:uLnTx/>
                <a:uFillTx/>
                <a:latin typeface="Calibri" pitchFamily="34" charset="0"/>
                <a:ea typeface="Tahoma" pitchFamily="34" charset="0"/>
                <a:cs typeface="Tahoma" pitchFamily="34" charset="0"/>
              </a:rPr>
              <a:t> </a:t>
            </a:r>
            <a:r>
              <a:rPr kumimoji="0" lang="es-ES" sz="3000" b="1" i="0" u="none" strike="noStrike" kern="1200" cap="none" spc="0" normalizeH="0" baseline="0" noProof="0" dirty="0" smtClean="0">
                <a:ln>
                  <a:solidFill>
                    <a:schemeClr val="bg2"/>
                  </a:solidFill>
                </a:ln>
                <a:solidFill>
                  <a:schemeClr val="tx1">
                    <a:tint val="75000"/>
                  </a:schemeClr>
                </a:solidFill>
                <a:effectLst/>
                <a:uLnTx/>
                <a:uFillTx/>
                <a:latin typeface="Calibri" pitchFamily="34" charset="0"/>
                <a:ea typeface="Tahoma" pitchFamily="34" charset="0"/>
                <a:cs typeface="Tahoma" pitchFamily="34" charset="0"/>
              </a:rPr>
              <a:t>como nuevo punto</a:t>
            </a:r>
          </a:p>
          <a:p>
            <a:pPr marL="514350" marR="36576" lvl="0" indent="-514350" algn="r" defTabSz="914400" rtl="0" eaLnBrk="0" fontAlgn="base" latinLnBrk="0" hangingPunct="0">
              <a:lnSpc>
                <a:spcPct val="100000"/>
              </a:lnSpc>
              <a:spcBef>
                <a:spcPct val="50000"/>
              </a:spcBef>
              <a:spcAft>
                <a:spcPct val="0"/>
              </a:spcAft>
              <a:buClr>
                <a:schemeClr val="accent1"/>
              </a:buClr>
              <a:buSzPct val="80000"/>
              <a:buFont typeface="Wingdings 2" pitchFamily="18" charset="2"/>
              <a:buNone/>
              <a:tabLst/>
              <a:defRPr/>
            </a:pPr>
            <a:endParaRPr kumimoji="0" lang="es-ES" sz="3000" b="1" i="0" u="none" strike="noStrike" kern="1200" cap="none" spc="0" normalizeH="0" baseline="0" noProof="0" dirty="0" smtClean="0">
              <a:ln>
                <a:solidFill>
                  <a:schemeClr val="bg2"/>
                </a:solidFill>
              </a:ln>
              <a:solidFill>
                <a:schemeClr val="tx1">
                  <a:tint val="75000"/>
                </a:schemeClr>
              </a:solidFill>
              <a:effectLst/>
              <a:uLnTx/>
              <a:uFillTx/>
              <a:latin typeface="Calibri" pitchFamily="34" charset="0"/>
              <a:ea typeface="Tahoma" pitchFamily="34" charset="0"/>
              <a:cs typeface="Tahoma" pitchFamily="34" charset="0"/>
            </a:endParaRPr>
          </a:p>
          <a:p>
            <a:pPr marL="0" marR="36576" lvl="0" indent="0" algn="r" defTabSz="914400" rtl="0" eaLnBrk="0" fontAlgn="base" latinLnBrk="0" hangingPunct="0">
              <a:lnSpc>
                <a:spcPct val="100000"/>
              </a:lnSpc>
              <a:spcBef>
                <a:spcPts val="0"/>
              </a:spcBef>
              <a:spcAft>
                <a:spcPct val="0"/>
              </a:spcAft>
              <a:buClr>
                <a:schemeClr val="accent1"/>
              </a:buClr>
              <a:buSzPct val="80000"/>
              <a:buFont typeface="Wingdings 2" pitchFamily="18" charset="2"/>
              <a:buNone/>
              <a:tabLst/>
              <a:defRPr/>
            </a:pPr>
            <a:endParaRPr kumimoji="0" lang="es-MX" sz="3000" b="1" i="0" u="sng" strike="noStrike" kern="1200" cap="none" spc="0" normalizeH="0" baseline="0" noProof="0" dirty="0" smtClean="0">
              <a:ln>
                <a:solidFill>
                  <a:schemeClr val="bg2"/>
                </a:solidFill>
              </a:ln>
              <a:solidFill>
                <a:schemeClr val="tx1">
                  <a:tint val="75000"/>
                </a:schemeClr>
              </a:solidFill>
              <a:effectLst/>
              <a:uLnTx/>
              <a:uFillTx/>
              <a:latin typeface="Calibri" pitchFamily="34" charset="0"/>
              <a:ea typeface="Tahoma" pitchFamily="34" charset="0"/>
              <a:cs typeface="Tahoma" pitchFamily="34" charset="0"/>
            </a:endParaRPr>
          </a:p>
          <a:p>
            <a:pPr marL="0" marR="36576" lvl="0" indent="0" algn="just" defTabSz="914400" rtl="0" eaLnBrk="0" fontAlgn="base" latinLnBrk="0" hangingPunct="0">
              <a:lnSpc>
                <a:spcPct val="100000"/>
              </a:lnSpc>
              <a:spcBef>
                <a:spcPts val="0"/>
              </a:spcBef>
              <a:spcAft>
                <a:spcPct val="0"/>
              </a:spcAft>
              <a:buClr>
                <a:schemeClr val="accent1"/>
              </a:buClr>
              <a:buSzPct val="80000"/>
              <a:buFont typeface="Wingdings 2" pitchFamily="18" charset="2"/>
              <a:buNone/>
              <a:tabLst/>
              <a:defRPr/>
            </a:pPr>
            <a:r>
              <a:rPr kumimoji="0" lang="es-MX" sz="3000" b="1" i="0" u="sng" strike="noStrike" kern="1200" cap="none" spc="0" normalizeH="0" baseline="0" noProof="0" dirty="0" smtClean="0">
                <a:ln>
                  <a:solidFill>
                    <a:schemeClr val="bg2"/>
                  </a:solidFill>
                </a:ln>
                <a:solidFill>
                  <a:schemeClr val="tx1">
                    <a:tint val="75000"/>
                  </a:schemeClr>
                </a:solidFill>
                <a:effectLst/>
                <a:uLnTx/>
                <a:uFillTx/>
                <a:latin typeface="Calibri" pitchFamily="34" charset="0"/>
                <a:ea typeface="Tahoma" pitchFamily="34" charset="0"/>
                <a:cs typeface="Tahoma" pitchFamily="34" charset="0"/>
              </a:rPr>
              <a:t>PASO 3:</a:t>
            </a:r>
            <a:r>
              <a:rPr kumimoji="0" lang="es-MX" sz="3000" b="1" i="0" u="none" strike="noStrike" kern="1200" cap="none" spc="0" normalizeH="0" baseline="0" noProof="0" dirty="0" smtClean="0">
                <a:ln>
                  <a:solidFill>
                    <a:schemeClr val="bg2"/>
                  </a:solidFill>
                </a:ln>
                <a:solidFill>
                  <a:schemeClr val="tx1">
                    <a:tint val="75000"/>
                  </a:schemeClr>
                </a:solidFill>
                <a:effectLst/>
                <a:uLnTx/>
                <a:uFillTx/>
                <a:latin typeface="Calibri" pitchFamily="34" charset="0"/>
                <a:ea typeface="Tahoma" pitchFamily="34" charset="0"/>
                <a:cs typeface="Tahoma" pitchFamily="34" charset="0"/>
              </a:rPr>
              <a:t> Calcule f(x</a:t>
            </a:r>
            <a:r>
              <a:rPr kumimoji="0" lang="es-ES" sz="3000" b="1" i="0" u="none" strike="noStrike" kern="1200" cap="none" spc="0" normalizeH="0" baseline="-25000" noProof="0" dirty="0" smtClean="0">
                <a:ln>
                  <a:solidFill>
                    <a:schemeClr val="bg2"/>
                  </a:solidFill>
                </a:ln>
                <a:solidFill>
                  <a:schemeClr val="tx1">
                    <a:tint val="75000"/>
                  </a:schemeClr>
                </a:solidFill>
                <a:effectLst/>
                <a:uLnTx/>
                <a:uFillTx/>
                <a:latin typeface="Calibri" pitchFamily="34" charset="0"/>
                <a:ea typeface="Tahoma" pitchFamily="34" charset="0"/>
                <a:cs typeface="Tahoma" pitchFamily="34" charset="0"/>
              </a:rPr>
              <a:t>l</a:t>
            </a:r>
            <a:r>
              <a:rPr kumimoji="0" lang="es-MX" sz="3000" b="1" i="0" u="none" strike="noStrike" kern="1200" cap="none" spc="0" normalizeH="0" baseline="0" noProof="0" dirty="0" smtClean="0">
                <a:ln>
                  <a:solidFill>
                    <a:schemeClr val="bg2"/>
                  </a:solidFill>
                </a:ln>
                <a:solidFill>
                  <a:schemeClr val="tx1">
                    <a:tint val="75000"/>
                  </a:schemeClr>
                </a:solidFill>
                <a:effectLst/>
                <a:uLnTx/>
                <a:uFillTx/>
                <a:latin typeface="Calibri" pitchFamily="34" charset="0"/>
                <a:ea typeface="Tahoma" pitchFamily="34" charset="0"/>
                <a:cs typeface="Tahoma" pitchFamily="34" charset="0"/>
              </a:rPr>
              <a:t>), f(</a:t>
            </a:r>
            <a:r>
              <a:rPr kumimoji="0" lang="es-MX" sz="3000" b="1" i="0" u="none" strike="noStrike" kern="1200" cap="none" spc="0" normalizeH="0" baseline="0" noProof="0" dirty="0" err="1" smtClean="0">
                <a:ln>
                  <a:solidFill>
                    <a:schemeClr val="bg2"/>
                  </a:solidFill>
                </a:ln>
                <a:solidFill>
                  <a:schemeClr val="tx1">
                    <a:tint val="75000"/>
                  </a:schemeClr>
                </a:solidFill>
                <a:effectLst/>
                <a:uLnTx/>
                <a:uFillTx/>
                <a:latin typeface="Calibri" pitchFamily="34" charset="0"/>
                <a:ea typeface="Tahoma" pitchFamily="34" charset="0"/>
                <a:cs typeface="Tahoma" pitchFamily="34" charset="0"/>
              </a:rPr>
              <a:t>x</a:t>
            </a:r>
            <a:r>
              <a:rPr kumimoji="0" lang="es-MX" sz="3000" b="1" i="0" u="none" strike="noStrike" kern="1200" cap="none" spc="0" normalizeH="0" baseline="-25000" noProof="0" dirty="0" err="1" smtClean="0">
                <a:ln>
                  <a:solidFill>
                    <a:schemeClr val="bg2"/>
                  </a:solidFill>
                </a:ln>
                <a:solidFill>
                  <a:schemeClr val="tx1">
                    <a:tint val="75000"/>
                  </a:schemeClr>
                </a:solidFill>
                <a:effectLst/>
                <a:uLnTx/>
                <a:uFillTx/>
                <a:latin typeface="Calibri" pitchFamily="34" charset="0"/>
                <a:ea typeface="Tahoma" pitchFamily="34" charset="0"/>
                <a:cs typeface="Tahoma" pitchFamily="34" charset="0"/>
              </a:rPr>
              <a:t>r</a:t>
            </a:r>
            <a:r>
              <a:rPr kumimoji="0" lang="es-MX" sz="3000" b="1" i="0" u="none" strike="noStrike" kern="1200" cap="none" spc="0" normalizeH="0" baseline="0" noProof="0" dirty="0" smtClean="0">
                <a:ln>
                  <a:solidFill>
                    <a:schemeClr val="bg2"/>
                  </a:solidFill>
                </a:ln>
                <a:solidFill>
                  <a:schemeClr val="tx1">
                    <a:tint val="75000"/>
                  </a:schemeClr>
                </a:solidFill>
                <a:effectLst/>
                <a:uLnTx/>
                <a:uFillTx/>
                <a:latin typeface="Calibri" pitchFamily="34" charset="0"/>
                <a:ea typeface="Tahoma" pitchFamily="34" charset="0"/>
                <a:cs typeface="Tahoma" pitchFamily="34" charset="0"/>
              </a:rPr>
              <a:t>) para determinar en que</a:t>
            </a:r>
            <a:r>
              <a:rPr kumimoji="0" lang="es-MX" sz="3000" b="1" i="0" u="none" strike="noStrike" kern="1200" cap="none" spc="0" normalizeH="0" noProof="0" dirty="0" smtClean="0">
                <a:ln>
                  <a:solidFill>
                    <a:schemeClr val="bg2"/>
                  </a:solidFill>
                </a:ln>
                <a:solidFill>
                  <a:schemeClr val="tx1">
                    <a:tint val="75000"/>
                  </a:schemeClr>
                </a:solidFill>
                <a:effectLst/>
                <a:uLnTx/>
                <a:uFillTx/>
                <a:latin typeface="Calibri" pitchFamily="34" charset="0"/>
                <a:ea typeface="Tahoma" pitchFamily="34" charset="0"/>
                <a:cs typeface="Tahoma" pitchFamily="34" charset="0"/>
              </a:rPr>
              <a:t> </a:t>
            </a:r>
            <a:r>
              <a:rPr kumimoji="0" lang="es-MX" sz="3000" b="1" i="0" u="none" strike="noStrike" kern="1200" cap="none" spc="0" normalizeH="0" baseline="0" noProof="0" dirty="0" err="1" smtClean="0">
                <a:ln>
                  <a:solidFill>
                    <a:schemeClr val="bg2"/>
                  </a:solidFill>
                </a:ln>
                <a:solidFill>
                  <a:schemeClr val="tx1">
                    <a:tint val="75000"/>
                  </a:schemeClr>
                </a:solidFill>
                <a:effectLst/>
                <a:uLnTx/>
                <a:uFillTx/>
                <a:latin typeface="Calibri" pitchFamily="34" charset="0"/>
                <a:ea typeface="Tahoma" pitchFamily="34" charset="0"/>
                <a:cs typeface="Tahoma" pitchFamily="34" charset="0"/>
              </a:rPr>
              <a:t>subintervalo</a:t>
            </a:r>
            <a:r>
              <a:rPr kumimoji="0" lang="es-MX" sz="3000" b="1" i="0" u="none" strike="noStrike" kern="1200" cap="none" spc="0" normalizeH="0" baseline="0" noProof="0" dirty="0" smtClean="0">
                <a:ln>
                  <a:solidFill>
                    <a:schemeClr val="bg2"/>
                  </a:solidFill>
                </a:ln>
                <a:solidFill>
                  <a:schemeClr val="tx1">
                    <a:tint val="75000"/>
                  </a:schemeClr>
                </a:solidFill>
                <a:effectLst/>
                <a:uLnTx/>
                <a:uFillTx/>
                <a:latin typeface="Calibri" pitchFamily="34" charset="0"/>
                <a:ea typeface="Tahoma" pitchFamily="34" charset="0"/>
                <a:cs typeface="Tahoma" pitchFamily="34" charset="0"/>
              </a:rPr>
              <a:t> cae la raíz.</a:t>
            </a:r>
            <a:endParaRPr kumimoji="0" lang="es-MX" sz="3000" b="1" i="0" u="none" strike="noStrike" kern="1200" cap="none" spc="0" normalizeH="0" baseline="0" noProof="0" dirty="0">
              <a:ln>
                <a:solidFill>
                  <a:schemeClr val="bg2"/>
                </a:solidFill>
              </a:ln>
              <a:solidFill>
                <a:schemeClr val="tx1">
                  <a:tint val="75000"/>
                </a:schemeClr>
              </a:solidFill>
              <a:effectLst/>
              <a:uLnTx/>
              <a:uFillTx/>
              <a:latin typeface="Calibri" pitchFamily="34" charset="0"/>
              <a:ea typeface="Tahoma" pitchFamily="34" charset="0"/>
              <a:cs typeface="Tahoma" pitchFamily="34" charset="0"/>
            </a:endParaRPr>
          </a:p>
        </p:txBody>
      </p:sp>
      <p:graphicFrame>
        <p:nvGraphicFramePr>
          <p:cNvPr id="59394" name="Object 2"/>
          <p:cNvGraphicFramePr>
            <a:graphicFrameLocks noChangeAspect="1"/>
          </p:cNvGraphicFramePr>
          <p:nvPr/>
        </p:nvGraphicFramePr>
        <p:xfrm>
          <a:off x="2844796" y="3430592"/>
          <a:ext cx="3438206" cy="985836"/>
        </p:xfrm>
        <a:graphic>
          <a:graphicData uri="http://schemas.openxmlformats.org/presentationml/2006/ole">
            <mc:AlternateContent xmlns:mc="http://schemas.openxmlformats.org/markup-compatibility/2006">
              <mc:Choice xmlns:v="urn:schemas-microsoft-com:vml" Requires="v">
                <p:oleObj spid="_x0000_s59404" name="Ecuación" r:id="rId4" imgW="1562100" imgH="444500" progId="Equation.3">
                  <p:embed/>
                </p:oleObj>
              </mc:Choice>
              <mc:Fallback>
                <p:oleObj name="Ecuación" r:id="rId4" imgW="1562100" imgH="4445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44796" y="3430592"/>
                        <a:ext cx="3438206" cy="985836"/>
                      </a:xfrm>
                      <a:prstGeom prst="rect">
                        <a:avLst/>
                      </a:prstGeom>
                      <a:solidFill>
                        <a:schemeClr val="tx1"/>
                      </a:solidFill>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1602"/>
                                        </p:tgtEl>
                                        <p:attrNameLst>
                                          <p:attrName>style.visibility</p:attrName>
                                        </p:attrNameLst>
                                      </p:cBhvr>
                                      <p:to>
                                        <p:strVal val="visible"/>
                                      </p:to>
                                    </p:set>
                                    <p:animEffect transition="in" filter="wipe(left)">
                                      <p:cBhvr>
                                        <p:cTn id="7" dur="500"/>
                                        <p:tgtEl>
                                          <p:spTgt spid="28160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par>
                                <p:cTn id="13" presetID="9" presetClass="entr" presetSubtype="0" fill="hold" nodeType="withEffect">
                                  <p:stCondLst>
                                    <p:cond delay="0"/>
                                  </p:stCondLst>
                                  <p:childTnLst>
                                    <p:set>
                                      <p:cBhvr>
                                        <p:cTn id="14" dur="1" fill="hold">
                                          <p:stCondLst>
                                            <p:cond delay="0"/>
                                          </p:stCondLst>
                                        </p:cTn>
                                        <p:tgtEl>
                                          <p:spTgt spid="59394"/>
                                        </p:tgtEl>
                                        <p:attrNameLst>
                                          <p:attrName>style.visibility</p:attrName>
                                        </p:attrNameLst>
                                      </p:cBhvr>
                                      <p:to>
                                        <p:strVal val="visible"/>
                                      </p:to>
                                    </p:set>
                                    <p:animEffect transition="in" filter="dissolve">
                                      <p:cBhvr>
                                        <p:cTn id="15" dur="500"/>
                                        <p:tgtEl>
                                          <p:spTgt spid="593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1602" grpId="0" autoUpdateAnimBg="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contenido"/>
          <p:cNvSpPr txBox="1">
            <a:spLocks/>
          </p:cNvSpPr>
          <p:nvPr/>
        </p:nvSpPr>
        <p:spPr bwMode="auto">
          <a:xfrm>
            <a:off x="638148" y="661980"/>
            <a:ext cx="785818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0" marR="36576" lvl="0" indent="0" defTabSz="914400" rtl="0" eaLnBrk="0" fontAlgn="base" latinLnBrk="0" hangingPunct="0">
              <a:lnSpc>
                <a:spcPct val="100000"/>
              </a:lnSpc>
              <a:spcBef>
                <a:spcPts val="0"/>
              </a:spcBef>
              <a:spcAft>
                <a:spcPct val="0"/>
              </a:spcAft>
              <a:buClr>
                <a:schemeClr val="accent1"/>
              </a:buClr>
              <a:buSzPct val="80000"/>
              <a:buFont typeface="Wingdings 2" pitchFamily="18" charset="2"/>
              <a:buNone/>
              <a:tabLst/>
              <a:defRPr/>
            </a:pPr>
            <a:r>
              <a:rPr kumimoji="0" lang="es-MX" sz="3000" b="1" i="0" u="sng" strike="noStrike" kern="1200" cap="none" spc="0" normalizeH="0" baseline="0" noProof="0" dirty="0"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PASO 4</a:t>
            </a:r>
            <a:r>
              <a:rPr kumimoji="0" lang="es-MX" sz="3000" b="1" i="0" u="none" strike="noStrike" kern="1200" cap="none" spc="0" normalizeH="0" baseline="0" noProof="0" dirty="0"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a:t>
            </a:r>
          </a:p>
          <a:p>
            <a:pPr marL="514350" marR="36576" lvl="0" indent="-514350" algn="just" defTabSz="914400" rtl="0" eaLnBrk="0" fontAlgn="base" latinLnBrk="0" hangingPunct="0">
              <a:lnSpc>
                <a:spcPct val="100000"/>
              </a:lnSpc>
              <a:spcBef>
                <a:spcPts val="0"/>
              </a:spcBef>
              <a:spcAft>
                <a:spcPct val="0"/>
              </a:spcAft>
              <a:buClr>
                <a:schemeClr val="accent1"/>
              </a:buClr>
              <a:buSzPct val="80000"/>
              <a:tabLst/>
              <a:defRPr/>
            </a:pPr>
            <a:r>
              <a:rPr kumimoji="0" lang="es-MX" sz="3000" b="1" i="0" u="none" strike="noStrike" kern="1200" cap="none" spc="0" normalizeH="0" baseline="0" noProof="0" dirty="0"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a) Si f(x</a:t>
            </a:r>
            <a:r>
              <a:rPr kumimoji="0" lang="es-ES" sz="3000" b="1" i="0" u="none" strike="noStrike" kern="1200" cap="none" spc="0" normalizeH="0" baseline="-25000" noProof="0" dirty="0"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l</a:t>
            </a:r>
            <a:r>
              <a:rPr kumimoji="0" lang="es-MX" sz="3000" b="1" i="0" u="none" strike="noStrike" kern="1200" cap="none" spc="0" normalizeH="0" baseline="0" noProof="0" dirty="0"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)*f(</a:t>
            </a:r>
            <a:r>
              <a:rPr kumimoji="0" lang="es-MX" sz="3000" b="1" i="0" u="none" strike="noStrike" kern="1200" cap="none" spc="0" normalizeH="0" baseline="0" noProof="0" dirty="0" err="1"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x</a:t>
            </a:r>
            <a:r>
              <a:rPr kumimoji="0" lang="es-MX" sz="3000" b="1" i="0" u="none" strike="noStrike" kern="1200" cap="none" spc="0" normalizeH="0" baseline="-25000" noProof="0" dirty="0" err="1"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r</a:t>
            </a:r>
            <a:r>
              <a:rPr kumimoji="0" lang="es-MX" sz="3000" b="1" i="0" u="none" strike="noStrike" kern="1200" cap="none" spc="0" normalizeH="0" baseline="0" noProof="0" dirty="0"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 &lt; 0, la raíz se encuentra en  este </a:t>
            </a:r>
            <a:r>
              <a:rPr kumimoji="0" lang="es-MX" sz="3000" b="1" i="0" u="none" strike="noStrike" kern="1200" cap="none" spc="0" normalizeH="0" baseline="0" noProof="0" dirty="0" err="1"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subintervalo</a:t>
            </a:r>
            <a:r>
              <a:rPr kumimoji="0" lang="es-MX" sz="3000" b="1" i="0" u="none" strike="noStrike" kern="1200" cap="none" spc="0" normalizeH="0" noProof="0" dirty="0"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 inferior</a:t>
            </a:r>
            <a:r>
              <a:rPr kumimoji="0" lang="es-MX" sz="3000" b="1" i="0" u="none" strike="noStrike" kern="1200" cap="none" spc="0" normalizeH="0" baseline="0" noProof="0" dirty="0"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 entonces </a:t>
            </a:r>
            <a:r>
              <a:rPr kumimoji="0" lang="es-MX" sz="3000" b="1" i="0" u="none" strike="noStrike" kern="1200" cap="none" spc="0" normalizeH="0" baseline="0" noProof="0" dirty="0" err="1"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x</a:t>
            </a:r>
            <a:r>
              <a:rPr kumimoji="0" lang="es-MX" sz="3000" b="1" i="0" u="none" strike="noStrike" kern="1200" cap="none" spc="0" normalizeH="0" baseline="-25000" noProof="0" dirty="0" err="1"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u</a:t>
            </a:r>
            <a:r>
              <a:rPr kumimoji="0" lang="es-MX" sz="3000" b="1" i="0" u="none" strike="noStrike" kern="1200" cap="none" spc="0" normalizeH="0" baseline="0" noProof="0" dirty="0"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 = </a:t>
            </a:r>
            <a:r>
              <a:rPr kumimoji="0" lang="es-MX" sz="3000" b="1" i="0" u="none" strike="noStrike" kern="1200" cap="none" spc="0" normalizeH="0" baseline="0" noProof="0" dirty="0" err="1"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x</a:t>
            </a:r>
            <a:r>
              <a:rPr kumimoji="0" lang="es-MX" sz="3000" b="1" i="0" u="none" strike="noStrike" kern="1200" cap="none" spc="0" normalizeH="0" baseline="-25000" noProof="0" dirty="0" err="1"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r</a:t>
            </a:r>
            <a:r>
              <a:rPr kumimoji="0" lang="es-MX" sz="3000" b="1" i="0" u="none" strike="noStrike" kern="1200" cap="none" spc="0" normalizeH="0" baseline="0" noProof="0" dirty="0"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 continúe el paso 2.</a:t>
            </a:r>
          </a:p>
          <a:p>
            <a:pPr marL="514350" marR="36576" lvl="0" indent="-514350" algn="just" defTabSz="914400" rtl="0" eaLnBrk="0" fontAlgn="base" latinLnBrk="0" hangingPunct="0">
              <a:lnSpc>
                <a:spcPct val="100000"/>
              </a:lnSpc>
              <a:spcBef>
                <a:spcPts val="0"/>
              </a:spcBef>
              <a:spcAft>
                <a:spcPct val="0"/>
              </a:spcAft>
              <a:buClr>
                <a:schemeClr val="accent1"/>
              </a:buClr>
              <a:buSzPct val="80000"/>
              <a:tabLst/>
              <a:defRPr/>
            </a:pPr>
            <a:r>
              <a:rPr kumimoji="0" lang="es-MX" sz="3000" b="1" i="0" u="none" strike="noStrike" kern="1200" cap="none" spc="0" normalizeH="0" baseline="0" noProof="0" dirty="0"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b) Si f(x</a:t>
            </a:r>
            <a:r>
              <a:rPr kumimoji="0" lang="es-ES" sz="3000" b="1" i="0" u="none" strike="noStrike" kern="1200" cap="none" spc="0" normalizeH="0" baseline="-25000" noProof="0" dirty="0"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l</a:t>
            </a:r>
            <a:r>
              <a:rPr kumimoji="0" lang="es-MX" sz="3000" b="1" i="0" u="none" strike="noStrike" kern="1200" cap="none" spc="0" normalizeH="0" baseline="0" noProof="0" dirty="0"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)*f(</a:t>
            </a:r>
            <a:r>
              <a:rPr kumimoji="0" lang="es-MX" sz="3000" b="1" i="0" u="none" strike="noStrike" kern="1200" cap="none" spc="0" normalizeH="0" baseline="0" noProof="0" dirty="0" err="1"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x</a:t>
            </a:r>
            <a:r>
              <a:rPr kumimoji="0" lang="es-MX" sz="3000" b="1" i="0" u="none" strike="noStrike" kern="1200" cap="none" spc="0" normalizeH="0" baseline="-25000" noProof="0" dirty="0" err="1"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r</a:t>
            </a:r>
            <a:r>
              <a:rPr kumimoji="0" lang="es-MX" sz="3000" b="1" i="0" u="none" strike="noStrike" kern="1200" cap="none" spc="0" normalizeH="0" baseline="0" noProof="0" dirty="0"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 &gt; 0, la raíz se encuentra en el    </a:t>
            </a:r>
            <a:r>
              <a:rPr kumimoji="0" lang="es-MX" sz="3000" b="1" i="0" u="none" strike="noStrike" kern="1200" cap="none" spc="0" normalizeH="0" baseline="0" noProof="0" dirty="0" err="1"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subintervalo</a:t>
            </a:r>
            <a:r>
              <a:rPr kumimoji="0" lang="es-MX" sz="3000" b="1" i="0" u="none" strike="noStrike" kern="1200" cap="none" spc="0" normalizeH="0" baseline="0" noProof="0" dirty="0"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 superior, entonces x</a:t>
            </a:r>
            <a:r>
              <a:rPr kumimoji="0" lang="es-ES" sz="3000" b="1" i="0" u="none" strike="noStrike" kern="1200" cap="none" spc="0" normalizeH="0" baseline="-25000" noProof="0" dirty="0"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l</a:t>
            </a:r>
            <a:r>
              <a:rPr kumimoji="0" lang="es-MX" sz="3000" b="1" i="0" u="none" strike="noStrike" kern="1200" cap="none" spc="0" normalizeH="0" baseline="0" noProof="0" dirty="0"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 = </a:t>
            </a:r>
            <a:r>
              <a:rPr kumimoji="0" lang="es-MX" sz="3000" b="1" i="0" u="none" strike="noStrike" kern="1200" cap="none" spc="0" normalizeH="0" baseline="0" noProof="0" dirty="0" err="1"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x</a:t>
            </a:r>
            <a:r>
              <a:rPr kumimoji="0" lang="es-MX" sz="3000" b="1" i="0" u="none" strike="noStrike" kern="1200" cap="none" spc="0" normalizeH="0" baseline="-25000" noProof="0" dirty="0" err="1"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r</a:t>
            </a:r>
            <a:r>
              <a:rPr kumimoji="0" lang="es-MX" sz="3000" b="1" i="0" u="none" strike="noStrike" kern="1200" cap="none" spc="0" normalizeH="0" baseline="0" noProof="0" dirty="0"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 continúe el paso 2.</a:t>
            </a:r>
          </a:p>
          <a:p>
            <a:pPr marL="0" marR="36576" lvl="0" indent="0" defTabSz="914400" rtl="0" eaLnBrk="0" fontAlgn="base" latinLnBrk="0" hangingPunct="0">
              <a:lnSpc>
                <a:spcPct val="100000"/>
              </a:lnSpc>
              <a:spcBef>
                <a:spcPts val="0"/>
              </a:spcBef>
              <a:spcAft>
                <a:spcPct val="0"/>
              </a:spcAft>
              <a:buClr>
                <a:schemeClr val="accent1"/>
              </a:buClr>
              <a:buSzPct val="80000"/>
              <a:buFont typeface="Wingdings 2" pitchFamily="18" charset="2"/>
              <a:buNone/>
              <a:tabLst/>
              <a:defRPr/>
            </a:pPr>
            <a:r>
              <a:rPr kumimoji="0" lang="es-MX" sz="3000" b="1" i="0" u="sng" strike="noStrike" kern="1200" cap="none" spc="0" normalizeH="0" baseline="0" noProof="0" dirty="0"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PASO 5:</a:t>
            </a:r>
            <a:r>
              <a:rPr kumimoji="0" lang="es-MX" sz="3000" b="1" i="0" u="none" strike="noStrike" kern="1200" cap="none" spc="0" normalizeH="0" baseline="0" noProof="0" dirty="0"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 Cuando </a:t>
            </a:r>
            <a:r>
              <a:rPr kumimoji="0" lang="es-MX" sz="3000" b="1" i="0" u="none" strike="noStrike" kern="1200" cap="none" spc="0" normalizeH="0" baseline="0" noProof="0" dirty="0" err="1"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e</a:t>
            </a:r>
            <a:r>
              <a:rPr kumimoji="0" lang="es-MX" sz="3000" b="1" i="0" u="none" strike="noStrike" kern="1200" cap="none" spc="0" normalizeH="0" baseline="-25000" noProof="0" dirty="0" err="1"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a</a:t>
            </a:r>
            <a:r>
              <a:rPr kumimoji="0" lang="es-MX" sz="3000" b="1" i="0" u="none" strike="noStrike" kern="1200" cap="none" spc="0" normalizeH="0" baseline="0" noProof="0" dirty="0" smtClean="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rPr>
              <a:t> &lt; L , el cálculo termina.</a:t>
            </a:r>
          </a:p>
          <a:p>
            <a:pPr marL="0" marR="36576" lvl="0" indent="0" algn="r" defTabSz="914400" rtl="0" eaLnBrk="0" fontAlgn="base" latinLnBrk="0" hangingPunct="0">
              <a:lnSpc>
                <a:spcPct val="100000"/>
              </a:lnSpc>
              <a:spcBef>
                <a:spcPts val="0"/>
              </a:spcBef>
              <a:spcAft>
                <a:spcPct val="0"/>
              </a:spcAft>
              <a:buClr>
                <a:schemeClr val="accent1"/>
              </a:buClr>
              <a:buSzPct val="80000"/>
              <a:buFont typeface="Wingdings 2" pitchFamily="18" charset="2"/>
              <a:buNone/>
              <a:tabLst/>
              <a:defRPr/>
            </a:pPr>
            <a:endParaRPr kumimoji="0" lang="es-MX" sz="3000" b="1" i="0" u="none" strike="noStrike" kern="1200" cap="none" spc="0" normalizeH="0" baseline="0" noProof="0" dirty="0">
              <a:ln>
                <a:solidFill>
                  <a:schemeClr val="bg2"/>
                </a:solidFill>
              </a:ln>
              <a:solidFill>
                <a:schemeClr val="tx1">
                  <a:tint val="75000"/>
                </a:schemeClr>
              </a:solidFill>
              <a:effectLst>
                <a:outerShdw blurRad="38100" dist="38100" dir="2700000" algn="tl">
                  <a:srgbClr val="000000">
                    <a:alpha val="43137"/>
                  </a:srgbClr>
                </a:outerShdw>
              </a:effectLst>
              <a:uLnTx/>
              <a:uFillTx/>
              <a:latin typeface="Calibri" pitchFamily="34" charset="0"/>
            </a:endParaRPr>
          </a:p>
        </p:txBody>
      </p:sp>
      <p:graphicFrame>
        <p:nvGraphicFramePr>
          <p:cNvPr id="60419" name="Object 3"/>
          <p:cNvGraphicFramePr>
            <a:graphicFrameLocks noChangeAspect="1"/>
          </p:cNvGraphicFramePr>
          <p:nvPr/>
        </p:nvGraphicFramePr>
        <p:xfrm>
          <a:off x="3238500" y="4613275"/>
          <a:ext cx="2643188" cy="1338263"/>
        </p:xfrm>
        <a:graphic>
          <a:graphicData uri="http://schemas.openxmlformats.org/presentationml/2006/ole">
            <mc:AlternateContent xmlns:mc="http://schemas.openxmlformats.org/markup-compatibility/2006">
              <mc:Choice xmlns:v="urn:schemas-microsoft-com:vml" Requires="v">
                <p:oleObj spid="_x0000_s60428" name="Ecuación" r:id="rId3" imgW="787320" imgH="419040" progId="Equation.3">
                  <p:embed/>
                </p:oleObj>
              </mc:Choice>
              <mc:Fallback>
                <p:oleObj name="Ecuación" r:id="rId3" imgW="787320" imgH="41904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8500" y="4613275"/>
                        <a:ext cx="2643188" cy="1338263"/>
                      </a:xfrm>
                      <a:prstGeom prst="rect">
                        <a:avLst/>
                      </a:prstGeom>
                      <a:solidFill>
                        <a:schemeClr val="tx1"/>
                      </a:solidFill>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par>
                                <p:cTn id="8" presetID="9" presetClass="entr" presetSubtype="0" fill="hold" nodeType="withEffect">
                                  <p:stCondLst>
                                    <p:cond delay="0"/>
                                  </p:stCondLst>
                                  <p:childTnLst>
                                    <p:set>
                                      <p:cBhvr>
                                        <p:cTn id="9" dur="1" fill="hold">
                                          <p:stCondLst>
                                            <p:cond delay="0"/>
                                          </p:stCondLst>
                                        </p:cTn>
                                        <p:tgtEl>
                                          <p:spTgt spid="60419"/>
                                        </p:tgtEl>
                                        <p:attrNameLst>
                                          <p:attrName>style.visibility</p:attrName>
                                        </p:attrNameLst>
                                      </p:cBhvr>
                                      <p:to>
                                        <p:strVal val="visible"/>
                                      </p:to>
                                    </p:set>
                                    <p:animEffect transition="in" filter="dissolve">
                                      <p:cBhvr>
                                        <p:cTn id="10" dur="500"/>
                                        <p:tgtEl>
                                          <p:spTgt spid="604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2873</TotalTime>
  <Words>611</Words>
  <Application>Microsoft Office PowerPoint</Application>
  <PresentationFormat>Presentación en pantalla (4:3)</PresentationFormat>
  <Paragraphs>102</Paragraphs>
  <Slides>16</Slides>
  <Notes>0</Notes>
  <HiddenSlides>0</HiddenSlides>
  <MMClips>0</MMClips>
  <ScaleCrop>false</ScaleCrop>
  <HeadingPairs>
    <vt:vector size="6" baseType="variant">
      <vt:variant>
        <vt:lpstr>Tema</vt:lpstr>
      </vt:variant>
      <vt:variant>
        <vt:i4>1</vt:i4>
      </vt:variant>
      <vt:variant>
        <vt:lpstr>Servidores OLE incrustados</vt:lpstr>
      </vt:variant>
      <vt:variant>
        <vt:i4>2</vt:i4>
      </vt:variant>
      <vt:variant>
        <vt:lpstr>Títulos de diapositiva</vt:lpstr>
      </vt:variant>
      <vt:variant>
        <vt:i4>16</vt:i4>
      </vt:variant>
    </vt:vector>
  </HeadingPairs>
  <TitlesOfParts>
    <vt:vector size="19" baseType="lpstr">
      <vt:lpstr>Brío</vt:lpstr>
      <vt:lpstr>Ecuación</vt:lpstr>
      <vt:lpstr>Microsoft Editor de ecuaciones 3.0</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GCV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Georgina Castillo Valdez</dc:creator>
  <cp:lastModifiedBy>Administrador</cp:lastModifiedBy>
  <cp:revision>792</cp:revision>
  <dcterms:created xsi:type="dcterms:W3CDTF">2007-03-23T03:28:56Z</dcterms:created>
  <dcterms:modified xsi:type="dcterms:W3CDTF">2019-01-31T18:37:04Z</dcterms:modified>
</cp:coreProperties>
</file>