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19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65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88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12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1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46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12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49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38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741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66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67E99-458B-42C4-8757-E3B89559AF3A}" type="datetimeFigureOut">
              <a:rPr lang="es-MX" smtClean="0"/>
              <a:t>11/09/2018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0A6E-F9BA-4A86-A884-091090E7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9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8" name="Picture 4" descr="https://sites.google.com/site/cm4312014/_/rsrc/1396570567315/sis/metodo-de-la-secante/met%20seca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41197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sultado de imagen para metodo de la seca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34519"/>
            <a:ext cx="4464496" cy="14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99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Ejemplo 1</a:t>
            </a:r>
          </a:p>
          <a:p>
            <a:r>
              <a:rPr lang="es-MX" dirty="0" smtClean="0"/>
              <a:t>Usar el método de la secante para aproximar la raíz de:</a:t>
            </a:r>
            <a:endParaRPr lang="es-MX" dirty="0"/>
          </a:p>
        </p:txBody>
      </p:sp>
      <p:pic>
        <p:nvPicPr>
          <p:cNvPr id="2050" name="Picture 2" descr="https://matematica.laguia2000.com/wp-content/uploads/2011/03/032311_1132_Mtododelase2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69495"/>
            <a:ext cx="27399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99418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Paso 1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Comenzando con </a:t>
            </a:r>
            <a:r>
              <a:rPr lang="es-MX" b="1" dirty="0" smtClean="0"/>
              <a:t>x0=0</a:t>
            </a:r>
            <a:r>
              <a:rPr lang="es-MX" dirty="0" smtClean="0"/>
              <a:t> y </a:t>
            </a:r>
            <a:r>
              <a:rPr lang="es-MX" b="1" dirty="0" smtClean="0"/>
              <a:t>x1=1</a:t>
            </a:r>
            <a:r>
              <a:rPr lang="es-MX" dirty="0" smtClean="0"/>
              <a:t>, y hasta que |</a:t>
            </a:r>
            <a:r>
              <a:rPr lang="es-MX" dirty="0" err="1" smtClean="0"/>
              <a:t>Ea</a:t>
            </a:r>
            <a:r>
              <a:rPr lang="es-MX" dirty="0" smtClean="0"/>
              <a:t>|&lt;1%</a:t>
            </a:r>
          </a:p>
          <a:p>
            <a:pPr lvl="1">
              <a:buFont typeface="Wingdings" pitchFamily="2" charset="2"/>
              <a:buChar char="§"/>
            </a:pPr>
            <a:r>
              <a:rPr lang="es-MX" dirty="0" smtClean="0"/>
              <a:t>f(x0)=1</a:t>
            </a:r>
          </a:p>
          <a:p>
            <a:pPr lvl="1">
              <a:buFont typeface="Wingdings" pitchFamily="2" charset="2"/>
              <a:buChar char="§"/>
            </a:pPr>
            <a:r>
              <a:rPr lang="es-MX" dirty="0" smtClean="0"/>
              <a:t>f(x1)= -0.6321205583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132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481" y="1166018"/>
            <a:ext cx="9199418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Paso 2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Sustituimos, en la fórmula de la secante esos valores, para calcular la primera aproximación, que denotamos como x2:</a:t>
            </a:r>
          </a:p>
          <a:p>
            <a:pPr>
              <a:buFont typeface="Wingdings" pitchFamily="2" charset="2"/>
              <a:buChar char="§"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3074" name="Picture 2" descr="https://matematica.laguia2000.com/wp-content/uploads/2011/03/032311_1132_Mtododelas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8" y="5720377"/>
            <a:ext cx="5491220" cy="107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7" y="4869160"/>
            <a:ext cx="24323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 </a:t>
            </a:r>
            <a:r>
              <a:rPr lang="es-MX" sz="2400" b="1" dirty="0"/>
              <a:t> </a:t>
            </a:r>
            <a:r>
              <a:rPr lang="es-MX" sz="2800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MX" sz="2400" b="1" dirty="0"/>
              <a:t> </a:t>
            </a:r>
            <a:r>
              <a:rPr lang="es-MX" sz="2400" dirty="0" smtClean="0"/>
              <a:t> = 1</a:t>
            </a:r>
          </a:p>
          <a:p>
            <a:r>
              <a:rPr lang="es-MX" sz="2400" dirty="0" smtClean="0"/>
              <a:t>Primera Iteración</a:t>
            </a:r>
            <a:endParaRPr lang="es-MX" sz="2400" dirty="0"/>
          </a:p>
        </p:txBody>
      </p:sp>
      <p:pic>
        <p:nvPicPr>
          <p:cNvPr id="9" name="Picture 2" descr="Resultado de imagen para metodo de la seca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100" y="3204305"/>
            <a:ext cx="5184576" cy="166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matematica.laguia2000.com/wp-content/uploads/2011/03/032311_1132_Mtododelase2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999" y="4729281"/>
            <a:ext cx="27399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0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Paso 3</a:t>
            </a:r>
          </a:p>
          <a:p>
            <a:r>
              <a:rPr lang="es-MX" dirty="0" smtClean="0"/>
              <a:t>Calculamos el error aproximado:</a:t>
            </a:r>
          </a:p>
          <a:p>
            <a:endParaRPr lang="es-MX" dirty="0"/>
          </a:p>
        </p:txBody>
      </p:sp>
      <p:pic>
        <p:nvPicPr>
          <p:cNvPr id="4098" name="Picture 2" descr="https://matematica.laguia2000.com/wp-content/uploads/2011/03/032311_1132_Mtododelas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497022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sultado de imagen para metodo de la secante"/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27784" y="3861048"/>
            <a:ext cx="2912566" cy="67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9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481" y="1166018"/>
            <a:ext cx="919941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/>
              <a:t>Paso 2 (segunda iteración)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Sustituimos, en la fórmula de la secante esos valores, para calcular la primera aproximación, que denotamos como x2:</a:t>
            </a:r>
          </a:p>
          <a:p>
            <a:pPr>
              <a:buFont typeface="Wingdings" pitchFamily="2" charset="2"/>
              <a:buChar char="§"/>
            </a:pPr>
            <a:endParaRPr lang="es-MX" sz="2400" dirty="0" smtClean="0"/>
          </a:p>
          <a:p>
            <a:endParaRPr lang="es-MX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79512" y="4869160"/>
            <a:ext cx="24323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 </a:t>
            </a:r>
            <a:r>
              <a:rPr lang="es-MX" sz="36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MX" sz="3200" b="1" dirty="0" smtClean="0"/>
              <a:t> </a:t>
            </a:r>
            <a:r>
              <a:rPr lang="es-MX" sz="3200" dirty="0" smtClean="0"/>
              <a:t>= 2</a:t>
            </a:r>
            <a:endParaRPr lang="es-MX" sz="2400" dirty="0" smtClean="0"/>
          </a:p>
          <a:p>
            <a:r>
              <a:rPr lang="es-MX" sz="2400" dirty="0" smtClean="0"/>
              <a:t>Segunda Iteración</a:t>
            </a:r>
            <a:endParaRPr lang="es-MX" sz="2400" dirty="0"/>
          </a:p>
        </p:txBody>
      </p:sp>
      <p:pic>
        <p:nvPicPr>
          <p:cNvPr id="7" name="Picture 2" descr="https://matematica.laguia2000.com/wp-content/uploads/2011/03/032311_1132_Mtododelase2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6" y="3178771"/>
            <a:ext cx="27399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esultado de imagen para metodo de la seca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77" y="2409271"/>
            <a:ext cx="3848295" cy="1235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23" t="23413" r="43331" b="64484"/>
          <a:stretch/>
        </p:blipFill>
        <p:spPr bwMode="auto">
          <a:xfrm>
            <a:off x="699609" y="5589240"/>
            <a:ext cx="3751206" cy="112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Rectángulo"/>
          <p:cNvSpPr/>
          <p:nvPr/>
        </p:nvSpPr>
        <p:spPr>
          <a:xfrm>
            <a:off x="4571999" y="6021288"/>
            <a:ext cx="2113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/>
              <a:t> = </a:t>
            </a:r>
            <a:r>
              <a:rPr lang="es-MX" sz="2400" dirty="0" smtClean="0"/>
              <a:t>0.653442133</a:t>
            </a:r>
            <a:endParaRPr lang="es-MX" sz="2400" dirty="0"/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0" y="3668436"/>
            <a:ext cx="9199418" cy="1370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s-MX" sz="2000" b="1" dirty="0"/>
              <a:t>X</a:t>
            </a:r>
            <a:r>
              <a:rPr lang="es-MX" sz="1400" b="1" dirty="0" smtClean="0"/>
              <a:t>0</a:t>
            </a:r>
            <a:r>
              <a:rPr lang="es-MX" sz="2000" b="1" dirty="0" smtClean="0"/>
              <a:t>=0</a:t>
            </a:r>
            <a:r>
              <a:rPr lang="es-MX" sz="2000" dirty="0" smtClean="0"/>
              <a:t> y </a:t>
            </a:r>
            <a:r>
              <a:rPr lang="es-MX" sz="2000" b="1" dirty="0" smtClean="0"/>
              <a:t>X</a:t>
            </a:r>
            <a:r>
              <a:rPr lang="es-MX" sz="1400" b="1" dirty="0" smtClean="0"/>
              <a:t>1</a:t>
            </a:r>
            <a:r>
              <a:rPr lang="es-MX" sz="2000" b="1" dirty="0" smtClean="0"/>
              <a:t>=1</a:t>
            </a:r>
          </a:p>
          <a:p>
            <a:pPr>
              <a:buFont typeface="Wingdings" pitchFamily="2" charset="2"/>
              <a:buChar char="§"/>
            </a:pPr>
            <a:r>
              <a:rPr lang="es-MX" sz="2000" b="1" dirty="0" smtClean="0"/>
              <a:t>f(x0)</a:t>
            </a:r>
            <a:r>
              <a:rPr lang="es-MX" sz="2000" dirty="0" smtClean="0"/>
              <a:t>=</a:t>
            </a:r>
            <a:r>
              <a:rPr lang="es-MX" sz="1800" dirty="0" smtClean="0"/>
              <a:t>1</a:t>
            </a:r>
          </a:p>
          <a:p>
            <a:pPr>
              <a:buFont typeface="Wingdings" pitchFamily="2" charset="2"/>
              <a:buChar char="§"/>
            </a:pPr>
            <a:r>
              <a:rPr lang="es-MX" sz="2000" b="1" dirty="0" smtClean="0"/>
              <a:t>f(x1)</a:t>
            </a:r>
            <a:r>
              <a:rPr lang="es-MX" sz="2000" dirty="0" smtClean="0"/>
              <a:t>= -0.6321205583</a:t>
            </a:r>
          </a:p>
          <a:p>
            <a:pPr marL="0" indent="0">
              <a:buFont typeface="Arial" pitchFamily="34" charset="0"/>
              <a:buNone/>
            </a:pPr>
            <a:endParaRPr lang="es-MX" sz="2000" dirty="0" smtClean="0"/>
          </a:p>
          <a:p>
            <a:endParaRPr lang="es-MX" sz="2000" dirty="0"/>
          </a:p>
        </p:txBody>
      </p:sp>
      <p:sp>
        <p:nvSpPr>
          <p:cNvPr id="17" name="16 Rectángulo"/>
          <p:cNvSpPr/>
          <p:nvPr/>
        </p:nvSpPr>
        <p:spPr>
          <a:xfrm>
            <a:off x="4264042" y="3956051"/>
            <a:ext cx="1949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 smtClean="0"/>
              <a:t>X</a:t>
            </a:r>
            <a:r>
              <a:rPr lang="es-MX" dirty="0" smtClean="0"/>
              <a:t>2 = 0.612699837</a:t>
            </a:r>
            <a:endParaRPr lang="es-MX" dirty="0"/>
          </a:p>
        </p:txBody>
      </p:sp>
      <p:sp>
        <p:nvSpPr>
          <p:cNvPr id="18" name="17 Rectángulo"/>
          <p:cNvSpPr/>
          <p:nvPr/>
        </p:nvSpPr>
        <p:spPr>
          <a:xfrm>
            <a:off x="4333191" y="4417716"/>
            <a:ext cx="2468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/>
              <a:t>f(X</a:t>
            </a:r>
            <a:r>
              <a:rPr lang="es-MX" sz="1600" dirty="0" smtClean="0"/>
              <a:t>2</a:t>
            </a:r>
            <a:r>
              <a:rPr lang="es-MX" sz="2000" dirty="0" smtClean="0"/>
              <a:t>)= </a:t>
            </a:r>
            <a:r>
              <a:rPr lang="es-MX" sz="2000" dirty="0"/>
              <a:t>0.07431383203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563888" y="3789040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1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secante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Paso 4</a:t>
            </a:r>
          </a:p>
          <a:p>
            <a:r>
              <a:rPr lang="es-MX" sz="2800" dirty="0" smtClean="0"/>
              <a:t> Todavía no cumplimos nuestro objetivo, así que nos tocaría repetir el proceso de nuevo desde el paso 1, usando x1 y x2 en vez de x0, hallando un nuevo punto, que llamaríamos x3, y así sucesivamente.</a:t>
            </a:r>
          </a:p>
        </p:txBody>
      </p:sp>
      <p:pic>
        <p:nvPicPr>
          <p:cNvPr id="5122" name="Picture 2" descr="https://matematica.laguia2000.com/wp-content/uploads/2011/03/032311_1132_Mtododelas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99520"/>
            <a:ext cx="3600400" cy="20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matematica.laguia2000.com/wp-content/uploads/2011/03/032311_1132_Mtododelase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69159"/>
            <a:ext cx="3864658" cy="78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204</Words>
  <Application>Microsoft Office PowerPoint</Application>
  <PresentationFormat>Presentación en pantalla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Método de la secante</vt:lpstr>
      <vt:lpstr>Método de la secante</vt:lpstr>
      <vt:lpstr>Método de la secante</vt:lpstr>
      <vt:lpstr>Método de la secante</vt:lpstr>
      <vt:lpstr>Método de la secante</vt:lpstr>
      <vt:lpstr>Método de la secante</vt:lpstr>
      <vt:lpstr>Método de la secante</vt:lpstr>
      <vt:lpstr>Método de la secante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de la secante</dc:title>
  <dc:creator>Administrador</dc:creator>
  <cp:lastModifiedBy>Administrador</cp:lastModifiedBy>
  <cp:revision>18</cp:revision>
  <dcterms:created xsi:type="dcterms:W3CDTF">2018-09-11T14:32:06Z</dcterms:created>
  <dcterms:modified xsi:type="dcterms:W3CDTF">2018-09-11T20:54:08Z</dcterms:modified>
</cp:coreProperties>
</file>