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64" r:id="rId5"/>
    <p:sldId id="265" r:id="rId6"/>
    <p:sldId id="281" r:id="rId7"/>
    <p:sldId id="266" r:id="rId8"/>
    <p:sldId id="267" r:id="rId9"/>
    <p:sldId id="283" r:id="rId10"/>
    <p:sldId id="284" r:id="rId11"/>
    <p:sldId id="285" r:id="rId12"/>
    <p:sldId id="286" r:id="rId13"/>
    <p:sldId id="287" r:id="rId14"/>
    <p:sldId id="282" r:id="rId15"/>
    <p:sldId id="288" r:id="rId16"/>
    <p:sldId id="289" r:id="rId17"/>
    <p:sldId id="290" r:id="rId18"/>
    <p:sldId id="291" r:id="rId19"/>
    <p:sldId id="293" r:id="rId20"/>
    <p:sldId id="292" r:id="rId21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88" autoAdjust="0"/>
    <p:restoredTop sz="87389" autoAdjust="0"/>
  </p:normalViewPr>
  <p:slideViewPr>
    <p:cSldViewPr>
      <p:cViewPr varScale="1">
        <p:scale>
          <a:sx n="99" d="100"/>
          <a:sy n="99" d="100"/>
        </p:scale>
        <p:origin x="-30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83E8-C560-4E67-9D0F-0BBC2607A097}" type="datetimeFigureOut">
              <a:rPr lang="es-MX" smtClean="0"/>
              <a:t>22/02/2019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C249B-2F34-4969-B968-8DB59AAC94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90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1200" dirty="0" smtClean="0"/>
              <a:t>Los programas son más fáciles de entender, pueden ser leídos de forma secuencial para entender la lógica.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La estructura de los programas es clara, puesto que las instrucciones están más ligadas o relacionadas entre sí.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Reducción del esfuerzo en las pruebas y depuración. El seguimiento de los errores del programa se facilita debido a su estructura más sencilla y comprensible, por lo que los errores se pueden detectar y corregir más fácilmente.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Reducción de los costos de mantenimiento. Análogamente a la depuración, durante la fase de mantenimiento, modificar o extender los programas resulta más fácil.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bloques de código son casi auto-explicativos, lo que reduce y facilita la documentación.</a:t>
            </a:r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1200" dirty="0" smtClean="0"/>
              <a:t>Los programas son más fáciles de entender, pueden ser leídos de forma secuencial para entender la lógica.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La estructura de los programas es clara, puesto que las instrucciones están más ligadas o relacionadas entre sí.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Reducción del esfuerzo en las pruebas y depuración. El seguimiento de los errores del programa se facilita debido a su estructura más sencilla y comprensible, por lo que los errores se pueden detectar y corregir más fácilmente.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Reducción de los costos de mantenimiento. Análogamente a la depuración, durante la fase de mantenimiento, modificar o extender los programas resulta más fácil.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bloques de código son casi auto-explicativos, lo que reduce y facilita la documentación.</a:t>
            </a:r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1200" dirty="0" smtClean="0"/>
              <a:t>Los programas son más fáciles de entender, pueden ser leídos de forma secuencial para entender la lógica.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La estructura de los programas es clara, puesto que las instrucciones están más ligadas o relacionadas entre sí.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Reducción del esfuerzo en las pruebas y depuración. El seguimiento de los errores del programa se facilita debido a su estructura más sencilla y comprensible, por lo que los errores se pueden detectar y corregir más fácilmente.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Reducción de los costos de mantenimiento. Análogamente a la depuración, durante la fase de mantenimiento, modificar o extender los programas resulta más fácil.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bloques de código son casi auto-explicativos, lo que reduce y facilita la documentación.</a:t>
            </a:r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1200" dirty="0" smtClean="0"/>
              <a:t>Los programas son más fáciles de entender, pueden ser leídos de forma secuencial para entender la lógica.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La estructura de los programas es clara, puesto que las instrucciones están más ligadas o relacionadas entre sí.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Reducción del esfuerzo en las pruebas y depuración. El seguimiento de los errores del programa se facilita debido a su estructura más sencilla y comprensible, por lo que los errores se pueden detectar y corregir más fácilmente.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Reducción de los costos de mantenimiento. Análogamente a la depuración, durante la fase de mantenimiento, modificar o extender los programas resulta más fácil.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bloques de código son casi auto-explicativos, lo que reduce y facilita la documentación.</a:t>
            </a:r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1200" dirty="0" smtClean="0"/>
              <a:t>Los programas son más fáciles de entender, pueden ser leídos de forma secuencial para entender la lógica.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La estructura de los programas es clara, puesto que las instrucciones están más ligadas o relacionadas entre sí.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Reducción del esfuerzo en las pruebas y depuración. El seguimiento de los errores del programa se facilita debido a su estructura más sencilla y comprensible, por lo que los errores se pueden detectar y corregir más fácilmente.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Reducción de los costos de mantenimiento. Análogamente a la depuración, durante la fase de mantenimiento, modificar o extender los programas resulta más fácil.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bloques de código son casi auto-explicativos, lo que reduce y facilita la documentación.</a:t>
            </a:r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1200" dirty="0" smtClean="0"/>
              <a:t>Los programas son más fáciles de entender, pueden ser leídos de forma secuencial para entender la lógica.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La estructura de los programas es clara, puesto que las instrucciones están más ligadas o relacionadas entre sí.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Reducción del esfuerzo en las pruebas y depuración. El seguimiento de los errores del programa se facilita debido a su estructura más sencilla y comprensible, por lo que los errores se pueden detectar y corregir más fácilmente.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dirty="0" smtClean="0"/>
              <a:t>Reducción de los costos de mantenimiento. Análogamente a la depuración, durante la fase de mantenimiento, modificar o extender los programas resulta más fácil.</a:t>
            </a:r>
          </a:p>
          <a:p>
            <a:pPr marL="0" indent="0" algn="just">
              <a:buNone/>
            </a:pPr>
            <a:endParaRPr lang="es-MX" sz="1200" dirty="0" smtClean="0"/>
          </a:p>
          <a:p>
            <a:pPr marL="0" indent="0" algn="just">
              <a:buNone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bloques de código son casi auto-explicativos, lo que reduce y facilita la documentación.</a:t>
            </a:r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MX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249B-2F34-4969-B968-8DB59AAC94F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15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22/02/2019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587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22/02/2019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0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22/02/2019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81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22/02/2019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88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22/02/2019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64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22/02/2019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478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22/02/2019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17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22/02/2019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13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22/02/2019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03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22/02/2019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864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22/02/2019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516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58AF4691-7796-41DD-9EB5-81F9A6D68D24}" type="datetimeFigureOut">
              <a:rPr lang="es-MX" smtClean="0"/>
              <a:pPr/>
              <a:t>22/02/2019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EAD23C83-D0CD-4AC7-A32C-3ABB37E8F1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929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Principios de Programación de </a:t>
            </a:r>
            <a:r>
              <a:rPr lang="es-MX" dirty="0" err="1" smtClean="0"/>
              <a:t>PLCs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9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1122011"/>
            <a:ext cx="3672116" cy="130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4268" y="2634179"/>
            <a:ext cx="3657600" cy="123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0" y="987574"/>
            <a:ext cx="5184576" cy="367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4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2456" y="843558"/>
            <a:ext cx="460103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8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2456" y="843558"/>
            <a:ext cx="460103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915566"/>
            <a:ext cx="5112568" cy="377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5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915566"/>
            <a:ext cx="5950858" cy="374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0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1131590"/>
            <a:ext cx="60769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1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987574"/>
            <a:ext cx="60579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919758"/>
            <a:ext cx="60769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9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i-</a:t>
            </a:r>
            <a:r>
              <a:rPr lang="es-MX" sz="2800" b="1" dirty="0" err="1" smtClean="0"/>
              <a:t>TRiLOGI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Educational</a:t>
            </a: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b="1" dirty="0" smtClean="0"/>
              <a:t>http</a:t>
            </a:r>
            <a:r>
              <a:rPr lang="es-MX" sz="2800" b="1" dirty="0"/>
              <a:t>://www.triplc.com/trilogi.htm</a:t>
            </a:r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0301" y="1635646"/>
            <a:ext cx="501092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3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933230"/>
            <a:ext cx="6048672" cy="37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8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Gracias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0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830503"/>
            <a:ext cx="6192688" cy="404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6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CFE"/>
              </a:clrFrom>
              <a:clrTo>
                <a:srgbClr val="FE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699542"/>
            <a:ext cx="6066973" cy="402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7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843558"/>
            <a:ext cx="6096001" cy="380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843558"/>
            <a:ext cx="6120680" cy="393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3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57" y="2350110"/>
            <a:ext cx="3841579" cy="25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771550"/>
            <a:ext cx="355582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80174" y="2715766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Diagrama Eléctrico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427984" y="4227934"/>
            <a:ext cx="2688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Diagrama de Escalera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925784"/>
            <a:ext cx="39624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934965"/>
            <a:ext cx="8229600" cy="3394472"/>
          </a:xfrm>
        </p:spPr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040" y="699542"/>
            <a:ext cx="4355976" cy="359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4716016" y="699542"/>
            <a:ext cx="0" cy="35957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012160" y="3962748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 &gt;10 and &lt;20</a:t>
            </a:r>
          </a:p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Condición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AND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7366197" y="1203598"/>
            <a:ext cx="648072" cy="27591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5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r"/>
            <a:r>
              <a:rPr lang="es-MX" sz="2800" b="1" dirty="0" smtClean="0"/>
              <a:t>Lenguaje de Escalera</a:t>
            </a:r>
            <a:endParaRPr lang="es-MX" sz="2800" b="1" dirty="0"/>
          </a:p>
        </p:txBody>
      </p:sp>
      <p:sp>
        <p:nvSpPr>
          <p:cNvPr id="9" name="AutoShape 2" descr="Resultado de imagen para sens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7704" y="771550"/>
            <a:ext cx="5500914" cy="383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822</Words>
  <Application>Microsoft Office PowerPoint</Application>
  <PresentationFormat>Presentación en pantalla (16:9)</PresentationFormat>
  <Paragraphs>96</Paragraphs>
  <Slides>20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Principios de Programación de PLCs</vt:lpstr>
      <vt:lpstr>Lenguaje de Escalera</vt:lpstr>
      <vt:lpstr>Lenguaje de Escalera</vt:lpstr>
      <vt:lpstr>Lenguaje de Escalera</vt:lpstr>
      <vt:lpstr>Lenguaje de Escalera</vt:lpstr>
      <vt:lpstr>Lenguaje de Escalera</vt:lpstr>
      <vt:lpstr>Lenguaje de Escalera</vt:lpstr>
      <vt:lpstr>Lenguaje de Escalera</vt:lpstr>
      <vt:lpstr>Lenguaje de Escalera</vt:lpstr>
      <vt:lpstr>Lenguaje de Escalera</vt:lpstr>
      <vt:lpstr>Lenguaje de Escalera</vt:lpstr>
      <vt:lpstr>Lenguaje de Escalera</vt:lpstr>
      <vt:lpstr>Lenguaje de Escalera</vt:lpstr>
      <vt:lpstr>Lenguaje de Escalera</vt:lpstr>
      <vt:lpstr>Lenguaje de Escalera</vt:lpstr>
      <vt:lpstr>Lenguaje de Escalera</vt:lpstr>
      <vt:lpstr>Lenguaje de Escalera</vt:lpstr>
      <vt:lpstr>Lenguaje de Escalera</vt:lpstr>
      <vt:lpstr>i-TRiLOGI Educational http://www.triplc.com/trilogi.htm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PID</dc:title>
  <dc:creator>Administrador</dc:creator>
  <cp:lastModifiedBy>Administrador</cp:lastModifiedBy>
  <cp:revision>199</cp:revision>
  <dcterms:created xsi:type="dcterms:W3CDTF">2019-01-22T15:27:45Z</dcterms:created>
  <dcterms:modified xsi:type="dcterms:W3CDTF">2019-02-22T18:41:29Z</dcterms:modified>
</cp:coreProperties>
</file>