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41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618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3398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098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575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80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173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478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195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063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041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6A8DE-DE22-491F-BFED-F06173A82B2B}" type="datetimeFigureOut">
              <a:rPr lang="es-MX" smtClean="0"/>
              <a:t>10/09/2018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A2649-8A4A-4BA1-A188-E1D44A8A63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185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22" y="27918"/>
            <a:ext cx="9097882" cy="6830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3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192" y="144016"/>
            <a:ext cx="9148671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828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36512" y="122812"/>
            <a:ext cx="9180511" cy="6546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842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84972"/>
            <a:ext cx="9144000" cy="64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515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4614" y="216024"/>
            <a:ext cx="9075004" cy="645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0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Administrador</cp:lastModifiedBy>
  <cp:revision>8</cp:revision>
  <dcterms:created xsi:type="dcterms:W3CDTF">2018-09-10T14:39:20Z</dcterms:created>
  <dcterms:modified xsi:type="dcterms:W3CDTF">2018-09-10T15:20:15Z</dcterms:modified>
</cp:coreProperties>
</file>