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8" r:id="rId9"/>
    <p:sldId id="263" r:id="rId10"/>
    <p:sldId id="269" r:id="rId11"/>
    <p:sldId id="264" r:id="rId12"/>
    <p:sldId id="265" r:id="rId13"/>
    <p:sldId id="266" r:id="rId14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54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587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81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988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964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478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717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13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03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64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4691-7796-41DD-9EB5-81F9A6D68D24}" type="datetimeFigureOut">
              <a:rPr lang="es-MX" smtClean="0"/>
              <a:t>12/02/2019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3C83-D0CD-4AC7-A32C-3ABB37E8F1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516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58AF4691-7796-41DD-9EB5-81F9A6D68D24}" type="datetimeFigureOut">
              <a:rPr lang="es-MX" smtClean="0"/>
              <a:pPr/>
              <a:t>12/02/2019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EAD23C83-D0CD-4AC7-A32C-3ABB37E8F121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929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Tipos de Automatización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92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MX" dirty="0"/>
          </a:p>
        </p:txBody>
      </p:sp>
      <p:pic>
        <p:nvPicPr>
          <p:cNvPr id="3074" name="Picture 2" descr="Resultado de imagen para atlas rob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26609" b="5046"/>
          <a:stretch/>
        </p:blipFill>
        <p:spPr bwMode="auto">
          <a:xfrm>
            <a:off x="395536" y="1169800"/>
            <a:ext cx="3744416" cy="31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1590"/>
            <a:ext cx="443426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89508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MX" b="1" dirty="0"/>
              <a:t>Tipos de </a:t>
            </a:r>
            <a:r>
              <a:rPr lang="es-MX" b="1" dirty="0" smtClean="0"/>
              <a:t>Automatización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Existen cinco formas de automatizar en la industria moderna, de modo que se deberá analizar cada situación a fin de decidir correctamente el esquema más adecuado.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b="1" dirty="0"/>
              <a:t>Los tipos de automatización son:</a:t>
            </a:r>
          </a:p>
          <a:p>
            <a:pPr marL="0" indent="0" algn="just">
              <a:buNone/>
            </a:pPr>
            <a:endParaRPr lang="es-MX" dirty="0"/>
          </a:p>
          <a:p>
            <a:pPr algn="just"/>
            <a:r>
              <a:rPr lang="es-MX" dirty="0"/>
              <a:t>Control Automático de Procesos</a:t>
            </a:r>
          </a:p>
          <a:p>
            <a:pPr algn="just"/>
            <a:r>
              <a:rPr lang="es-MX" dirty="0"/>
              <a:t>El Procesamiento Electrónico de Datos</a:t>
            </a:r>
          </a:p>
          <a:p>
            <a:pPr algn="just"/>
            <a:r>
              <a:rPr lang="es-MX" dirty="0"/>
              <a:t>La Automatización Fija</a:t>
            </a:r>
          </a:p>
          <a:p>
            <a:pPr algn="just"/>
            <a:r>
              <a:rPr lang="es-MX" dirty="0"/>
              <a:t>El Control Numérico Computarizado</a:t>
            </a:r>
          </a:p>
          <a:p>
            <a:pPr algn="just"/>
            <a:r>
              <a:rPr lang="es-MX" dirty="0"/>
              <a:t>La Automatización Flexible.</a:t>
            </a:r>
          </a:p>
        </p:txBody>
      </p:sp>
    </p:spTree>
    <p:extLst>
      <p:ext uri="{BB962C8B-B14F-4D97-AF65-F5344CB8AC3E}">
        <p14:creationId xmlns:p14="http://schemas.microsoft.com/office/powerpoint/2010/main" val="13257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b="1" dirty="0"/>
              <a:t>El Control Automático de Procesos</a:t>
            </a:r>
            <a:r>
              <a:rPr lang="es-MX" dirty="0"/>
              <a:t>, se refiere usualmente al manejo de procesos caracterizados de diversos tipos de cambios (generalmente químicos y físicos); un ejemplo de </a:t>
            </a:r>
            <a:r>
              <a:rPr lang="es-MX" dirty="0" err="1"/>
              <a:t>ésto</a:t>
            </a:r>
            <a:r>
              <a:rPr lang="es-MX" dirty="0"/>
              <a:t> lo podría ser el proceso de refinación de petróleo.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b="1" dirty="0"/>
              <a:t>El Proceso Electrónico de Datos </a:t>
            </a:r>
            <a:r>
              <a:rPr lang="es-MX" dirty="0"/>
              <a:t>frecuentemente es relacionado con los sistemas de información, centros de computo, etc. Sin embargo en la actualidad también se considera dentro de esto la obtención, análisis y registros de datos a través de </a:t>
            </a:r>
            <a:r>
              <a:rPr lang="es-MX" dirty="0" err="1"/>
              <a:t>interfases</a:t>
            </a:r>
            <a:r>
              <a:rPr lang="es-MX" dirty="0"/>
              <a:t> y computadores.</a:t>
            </a:r>
          </a:p>
        </p:txBody>
      </p:sp>
    </p:spTree>
    <p:extLst>
      <p:ext uri="{BB962C8B-B14F-4D97-AF65-F5344CB8AC3E}">
        <p14:creationId xmlns:p14="http://schemas.microsoft.com/office/powerpoint/2010/main" val="32330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/>
              <a:t>La Automatización Fija</a:t>
            </a:r>
            <a:r>
              <a:rPr lang="es-MX" dirty="0"/>
              <a:t>, es aquella asociada al empleo de sistemas lógicos tales como: los sistemas de relevadores y compuertas lógicas; sin embargo estos sistemas se han ido flexibilizando al introducir algunos elementos de programación como en el caso de los (PLC’S) O Controladores Lógicos Programables.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55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dirty="0"/>
              <a:t>Automatización, sistema de fabricación diseñado con el fin de usar la capacidad de las máquinas para llevar a cabo determinadas tareas anteriormente efectuadas por seres humanos, y para controlar la secuencia de las operaciones sin intervención humana. </a:t>
            </a: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 smtClean="0"/>
              <a:t>El </a:t>
            </a:r>
            <a:r>
              <a:rPr lang="es-MX" dirty="0"/>
              <a:t>término automatización también se ha utilizado para describir sistemas no destinados a la fabricación en los que dispositivos programados o automáticos pueden funcionar de forma independiente o semiindependiente del control humano.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38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MX" dirty="0"/>
              <a:t>Objetivos de la automatización</a:t>
            </a:r>
          </a:p>
          <a:p>
            <a:pPr algn="just"/>
            <a:r>
              <a:rPr lang="es-MX" b="1" dirty="0"/>
              <a:t>Mejorar la productividad de la empresa</a:t>
            </a:r>
            <a:r>
              <a:rPr lang="es-MX" dirty="0"/>
              <a:t>, reduciendo los costes de la producción y mejorando la calidad de la misma.</a:t>
            </a:r>
          </a:p>
          <a:p>
            <a:pPr algn="just"/>
            <a:r>
              <a:rPr lang="es-MX" b="1" dirty="0"/>
              <a:t>Mejorar las condiciones de trabajo del personal</a:t>
            </a:r>
            <a:r>
              <a:rPr lang="es-MX" dirty="0"/>
              <a:t>, suprimiendo los trabajos penosos e incrementando la seguridad.</a:t>
            </a:r>
          </a:p>
          <a:p>
            <a:pPr algn="just"/>
            <a:r>
              <a:rPr lang="es-MX" dirty="0"/>
              <a:t>Realizar las operaciones imposibles de controlar intelectual o manualmente.</a:t>
            </a:r>
          </a:p>
          <a:p>
            <a:pPr algn="just"/>
            <a:r>
              <a:rPr lang="es-MX" b="1" dirty="0"/>
              <a:t>Mejorar la disponibilidad de los productos</a:t>
            </a:r>
            <a:r>
              <a:rPr lang="es-MX" dirty="0"/>
              <a:t>, pudiendo proveer las cantidades necesarias en el momento preciso.</a:t>
            </a:r>
          </a:p>
          <a:p>
            <a:pPr algn="just"/>
            <a:r>
              <a:rPr lang="es-MX" b="1" dirty="0"/>
              <a:t>Simplificar el mantenimiento</a:t>
            </a:r>
            <a:r>
              <a:rPr lang="es-MX" dirty="0"/>
              <a:t> de forma que el operario no requiera grandes conocimientos para la manipulación del proceso productivo.</a:t>
            </a:r>
          </a:p>
          <a:p>
            <a:pPr algn="just"/>
            <a:r>
              <a:rPr lang="es-MX" dirty="0"/>
              <a:t>Integrar la gestión y producción.</a:t>
            </a:r>
          </a:p>
        </p:txBody>
      </p:sp>
    </p:spTree>
    <p:extLst>
      <p:ext uri="{BB962C8B-B14F-4D97-AF65-F5344CB8AC3E}">
        <p14:creationId xmlns:p14="http://schemas.microsoft.com/office/powerpoint/2010/main" val="30429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Hay tres clases muy amplias de automatización industrial</a:t>
            </a:r>
            <a:r>
              <a:rPr lang="es-MX" dirty="0" smtClean="0"/>
              <a:t>:</a:t>
            </a:r>
            <a:endParaRPr lang="es-MX" dirty="0"/>
          </a:p>
          <a:p>
            <a:pPr marL="914400" lvl="1" indent="-514350">
              <a:buFont typeface="+mj-lt"/>
              <a:buAutoNum type="arabicPeriod"/>
            </a:pPr>
            <a:r>
              <a:rPr lang="es-MX" b="1" dirty="0"/>
              <a:t>Automatización fija,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MX" b="1" dirty="0"/>
              <a:t>Automatización programable, y</a:t>
            </a:r>
          </a:p>
          <a:p>
            <a:pPr marL="914400" lvl="1" indent="-514350">
              <a:buFont typeface="+mj-lt"/>
              <a:buAutoNum type="arabicPeriod"/>
            </a:pPr>
            <a:r>
              <a:rPr lang="es-MX" b="1" dirty="0"/>
              <a:t>Automatización flexible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7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b="1" dirty="0"/>
              <a:t>La automatización fija </a:t>
            </a:r>
            <a:r>
              <a:rPr lang="es-MX" dirty="0"/>
              <a:t>se utiliza cuando el volumen de producción es muy alto, y por tanto se puede justificar económicamente el alto costo del diseño de equipo especializado para procesar el producto, con un rendimiento alto y tasas de producción elevadas. Además de esto, otro inconveniente de la automatización fija es su ciclo de vida que va de acuerdo a la vigencia del producto en el mercado.</a:t>
            </a:r>
          </a:p>
        </p:txBody>
      </p:sp>
    </p:spTree>
    <p:extLst>
      <p:ext uri="{BB962C8B-B14F-4D97-AF65-F5344CB8AC3E}">
        <p14:creationId xmlns:p14="http://schemas.microsoft.com/office/powerpoint/2010/main" val="9417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262" y="915566"/>
            <a:ext cx="8229600" cy="144016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dirty="0"/>
              <a:t>Dos ejemplos de este tipo de automatización incluyen las líneas mecanizadas de ensamble (surgidas alrededor de 1913 - el producto se movía sobre </a:t>
            </a:r>
            <a:r>
              <a:rPr lang="es-MX" dirty="0" err="1"/>
              <a:t>conveyors</a:t>
            </a:r>
            <a:r>
              <a:rPr lang="es-MX" dirty="0"/>
              <a:t> mecanizados, pero las estaciones de trabajo a lo largo de la línea eran operadas manualmente) y las líneas de transferencia de maquinado.</a:t>
            </a:r>
          </a:p>
        </p:txBody>
      </p:sp>
      <p:pic>
        <p:nvPicPr>
          <p:cNvPr id="1026" name="Picture 2" descr="Resultado de imagen para linea ensamble ford 19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7374"/>
            <a:ext cx="3756384" cy="25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75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8782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b="1" dirty="0"/>
              <a:t>La automatización programable </a:t>
            </a:r>
            <a:r>
              <a:rPr lang="es-MX" dirty="0"/>
              <a:t>se emplea cuando el volumen de producción es relativamente bajo y hay una diversidad de producción a obtener. En este caso el equipo de producción es diseñado para adaptarse a la variaciones de configuración del producto; ésta adaptación se realiza por medio de un programa (Software</a:t>
            </a:r>
            <a:r>
              <a:rPr lang="es-MX" dirty="0" smtClean="0"/>
              <a:t>).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b="1" dirty="0"/>
              <a:t>Ejemplos de la automatización programable </a:t>
            </a:r>
            <a:r>
              <a:rPr lang="es-MX" dirty="0"/>
              <a:t>incluyen las máquinas controladas numéricamente (su primer prototipo fue mostrado en 1952) y los robots industriales (las primeras aplicaciones fueron alrededor de 1961).</a:t>
            </a:r>
          </a:p>
          <a:p>
            <a:pPr marL="0" indent="0" algn="just">
              <a:buNone/>
            </a:pPr>
            <a:endParaRPr lang="es-MX" b="1" dirty="0"/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5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878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b="1" dirty="0"/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2050" name="Picture 2" descr="https://upload.wikimedia.org/wikipedia/commons/thumb/5/55/Museum_of_Science%2C_Boston%2C_MA_-_IMG_3163.JPG/800px-Museum_of_Science%2C_Boston%2C_MA_-_IMG_31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75606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para robot industr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8" descr="Resultado de imagen para robot industri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8" name="Picture 10" descr="Resultado de imagen para robot indust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96" y="1275606"/>
            <a:ext cx="52120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47402" y="887042"/>
            <a:ext cx="8745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b="1" dirty="0">
                <a:latin typeface="Arial Narrow" pitchFamily="34" charset="0"/>
              </a:rPr>
              <a:t>Ejemplos de la automatización programable </a:t>
            </a:r>
            <a:endParaRPr lang="es-MX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5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s-MX" sz="2800" b="1" dirty="0"/>
              <a:t>Automatización y robótica para la producción</a:t>
            </a:r>
            <a:br>
              <a:rPr lang="es-MX" sz="2800" b="1" dirty="0"/>
            </a:br>
            <a:endParaRPr lang="es-MX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MX" dirty="0"/>
              <a:t>Por su parte la </a:t>
            </a:r>
            <a:r>
              <a:rPr lang="es-MX" b="1" dirty="0"/>
              <a:t>automatización flexible </a:t>
            </a:r>
            <a:r>
              <a:rPr lang="es-MX" dirty="0"/>
              <a:t>es más adecuada para un rango de producción medio. Estos sistemas flexibles poseen características de la automatización fija y de la automatización programada</a:t>
            </a:r>
            <a:r>
              <a:rPr lang="es-MX" dirty="0" smtClean="0"/>
              <a:t>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Los </a:t>
            </a:r>
            <a:r>
              <a:rPr lang="es-MX" dirty="0"/>
              <a:t>sistemas flexibles suelen estar constituidos por una serie de estaciones de trabajo interconectadas entre si por sistemas de almacenamiento y manipulación de materiales, controlados en su conjunto por una computadora.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De los tres tipos de automatización, la robótica coincide más estrechamente con la automatización programable.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3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747</Words>
  <Application>Microsoft Office PowerPoint</Application>
  <PresentationFormat>Presentación en pantalla (16:9)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Tipos de Automatización</vt:lpstr>
      <vt:lpstr>Automatización y robótica para la producción </vt:lpstr>
      <vt:lpstr>Automatización y robótica para la producción </vt:lpstr>
      <vt:lpstr>Automatización y robótica para la producción </vt:lpstr>
      <vt:lpstr>Automatización y robótica para la producción </vt:lpstr>
      <vt:lpstr>Automatización y robótica para la producción </vt:lpstr>
      <vt:lpstr>Automatización y robótica para la producción </vt:lpstr>
      <vt:lpstr>Automatización y robótica para la producción </vt:lpstr>
      <vt:lpstr>Automatización y robótica para la producción </vt:lpstr>
      <vt:lpstr>Automatización y robótica para la producción </vt:lpstr>
      <vt:lpstr>Automatización y robótica para la producción </vt:lpstr>
      <vt:lpstr>Automatización y robótica para la producción </vt:lpstr>
      <vt:lpstr>Automatización y robótica para la producción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PID</dc:title>
  <dc:creator>Administrador</dc:creator>
  <cp:lastModifiedBy>Administrador</cp:lastModifiedBy>
  <cp:revision>70</cp:revision>
  <dcterms:created xsi:type="dcterms:W3CDTF">2019-01-22T15:27:45Z</dcterms:created>
  <dcterms:modified xsi:type="dcterms:W3CDTF">2019-02-12T16:03:51Z</dcterms:modified>
</cp:coreProperties>
</file>